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6" r:id="rId2"/>
  </p:sldMasterIdLst>
  <p:notesMasterIdLst>
    <p:notesMasterId r:id="rId6"/>
  </p:notesMasterIdLst>
  <p:handoutMasterIdLst>
    <p:handoutMasterId r:id="rId7"/>
  </p:handoutMasterIdLst>
  <p:sldIdLst>
    <p:sldId id="645" r:id="rId3"/>
    <p:sldId id="647" r:id="rId4"/>
    <p:sldId id="648" r:id="rId5"/>
  </p:sldIdLst>
  <p:sldSz cx="9144000" cy="6858000" type="screen4x3"/>
  <p:notesSz cx="7099300" cy="10234613"/>
  <p:defaultTextStyle>
    <a:defPPr>
      <a:defRPr lang="pt-PT"/>
    </a:defPPr>
    <a:lvl1pPr algn="l" rtl="0" fontAlgn="base"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apítulo 3" id="{7C3F007C-806F-495B-A5E2-69E59245F739}">
          <p14:sldIdLst>
            <p14:sldId id="645"/>
            <p14:sldId id="647"/>
            <p14:sldId id="64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CC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42" autoAdjust="0"/>
    <p:restoredTop sz="69625" autoAdjust="0"/>
  </p:normalViewPr>
  <p:slideViewPr>
    <p:cSldViewPr>
      <p:cViewPr varScale="1">
        <p:scale>
          <a:sx n="60" d="100"/>
          <a:sy n="60" d="100"/>
        </p:scale>
        <p:origin x="1963" y="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8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6" d="100"/>
          <a:sy n="46" d="100"/>
        </p:scale>
        <p:origin x="2764" y="24"/>
      </p:cViewPr>
      <p:guideLst>
        <p:guide orient="horz" pos="3224"/>
        <p:guide pos="223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075" cy="511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36" tIns="47718" rIns="95436" bIns="47718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3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0581" y="0"/>
            <a:ext cx="3077075" cy="511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36" tIns="47718" rIns="95436" bIns="47718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383"/>
            <a:ext cx="3077075" cy="511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36" tIns="47718" rIns="95436" bIns="47718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3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0581" y="9721383"/>
            <a:ext cx="3077075" cy="511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36" tIns="47718" rIns="95436" bIns="47718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/>
            </a:lvl1pPr>
          </a:lstStyle>
          <a:p>
            <a:pPr>
              <a:defRPr/>
            </a:pPr>
            <a:fld id="{F1041934-3B4A-45B7-95AC-A8AF17E6638B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42935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075" cy="511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36" tIns="47718" rIns="95436" bIns="47718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3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0581" y="0"/>
            <a:ext cx="3077075" cy="511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36" tIns="47718" rIns="95436" bIns="47718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095" y="4860692"/>
            <a:ext cx="5679111" cy="4605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36" tIns="47718" rIns="95436" bIns="47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/>
              <a:t>Clique para editar os estilos de texto do modelo global</a:t>
            </a:r>
          </a:p>
          <a:p>
            <a:pPr lvl="1"/>
            <a:r>
              <a:rPr lang="pt-PT" noProof="0"/>
              <a:t>Segundo nível</a:t>
            </a:r>
          </a:p>
          <a:p>
            <a:pPr lvl="2"/>
            <a:r>
              <a:rPr lang="pt-PT" noProof="0"/>
              <a:t>Terceiro nível</a:t>
            </a:r>
          </a:p>
          <a:p>
            <a:pPr lvl="3"/>
            <a:r>
              <a:rPr lang="pt-PT" noProof="0"/>
              <a:t>Quarto nível</a:t>
            </a:r>
          </a:p>
          <a:p>
            <a:pPr lvl="4"/>
            <a:r>
              <a:rPr lang="pt-PT" noProof="0"/>
              <a:t>Quinto nível</a:t>
            </a:r>
          </a:p>
        </p:txBody>
      </p:sp>
      <p:sp>
        <p:nvSpPr>
          <p:cNvPr id="88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383"/>
            <a:ext cx="3077075" cy="511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36" tIns="47718" rIns="95436" bIns="47718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3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8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0581" y="9721383"/>
            <a:ext cx="3077075" cy="511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36" tIns="47718" rIns="95436" bIns="47718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/>
            </a:lvl1pPr>
          </a:lstStyle>
          <a:p>
            <a:pPr>
              <a:defRPr/>
            </a:pPr>
            <a:fld id="{2F28BB6E-8281-4707-8ACB-C6A8A4D8A1CF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596744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PT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Resolução:</a:t>
            </a:r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F28BB6E-8281-4707-8ACB-C6A8A4D8A1CF}" type="slidenum">
              <a:rPr lang="pt-PT" smtClean="0"/>
              <a:pPr>
                <a:defRPr/>
              </a:pPr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90611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F28BB6E-8281-4707-8ACB-C6A8A4D8A1CF}" type="slidenum">
              <a:rPr lang="pt-PT" smtClean="0"/>
              <a:pPr>
                <a:defRPr/>
              </a:pPr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43505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FCA53F6-F28E-4BBA-98E1-0432A6B5D841}" type="datetimeFigureOut">
              <a:rPr lang="pt-PT" smtClean="0"/>
              <a:t>29/03/2020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AFE7068-2E37-4528-A39D-2C0BD20D282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28096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FCA53F6-F28E-4BBA-98E1-0432A6B5D841}" type="datetimeFigureOut">
              <a:rPr lang="pt-PT" smtClean="0"/>
              <a:t>29/03/2020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AFE7068-2E37-4528-A39D-2C0BD20D282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3892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FCA53F6-F28E-4BBA-98E1-0432A6B5D841}" type="datetimeFigureOut">
              <a:rPr lang="pt-PT" smtClean="0"/>
              <a:t>29/03/2020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AFE7068-2E37-4528-A39D-2C0BD20D282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80329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1412776"/>
            <a:ext cx="9144000" cy="5445224"/>
          </a:xfrm>
          <a:prstGeom prst="rect">
            <a:avLst/>
          </a:prstGeom>
        </p:spPr>
        <p:txBody>
          <a:bodyPr/>
          <a:lstStyle>
            <a:lvl1pPr marL="180000" indent="0" algn="l">
              <a:spcBef>
                <a:spcPts val="0"/>
              </a:spcBef>
              <a:spcAft>
                <a:spcPts val="1200"/>
              </a:spcAft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dirty="0"/>
              <a:t>Faça clique para editar o estilo</a:t>
            </a:r>
          </a:p>
        </p:txBody>
      </p:sp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58808" cy="1143000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rgbClr val="0066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t-PT" dirty="0"/>
              <a:t>Clique para editar o estilo</a:t>
            </a:r>
          </a:p>
        </p:txBody>
      </p:sp>
    </p:spTree>
    <p:extLst>
      <p:ext uri="{BB962C8B-B14F-4D97-AF65-F5344CB8AC3E}">
        <p14:creationId xmlns:p14="http://schemas.microsoft.com/office/powerpoint/2010/main" val="20598701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FCA53F6-F28E-4BBA-98E1-0432A6B5D841}" type="datetimeFigureOut">
              <a:rPr lang="pt-PT" smtClean="0">
                <a:solidFill>
                  <a:prstClr val="black"/>
                </a:solidFill>
              </a:rPr>
              <a:pPr/>
              <a:t>29/03/2020</a:t>
            </a:fld>
            <a:endParaRPr lang="pt-PT">
              <a:solidFill>
                <a:prstClr val="black"/>
              </a:solidFill>
            </a:endParaRP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PT">
              <a:solidFill>
                <a:prstClr val="black"/>
              </a:solidFill>
            </a:endParaRP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0AFE7068-2E37-4528-A39D-2C0BD20D2827}" type="slidenum">
              <a:rPr lang="pt-PT" smtClean="0">
                <a:solidFill>
                  <a:prstClr val="black"/>
                </a:solidFill>
              </a:rPr>
              <a:pPr/>
              <a:t>‹nº›</a:t>
            </a:fld>
            <a:endParaRPr lang="pt-P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1473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FCA53F6-F28E-4BBA-98E1-0432A6B5D841}" type="datetimeFigureOut">
              <a:rPr lang="pt-PT" smtClean="0">
                <a:solidFill>
                  <a:prstClr val="black"/>
                </a:solidFill>
              </a:rPr>
              <a:pPr/>
              <a:t>29/03/2020</a:t>
            </a:fld>
            <a:endParaRPr lang="pt-PT">
              <a:solidFill>
                <a:prstClr val="black"/>
              </a:solidFill>
            </a:endParaRPr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PT">
              <a:solidFill>
                <a:prstClr val="black"/>
              </a:solidFill>
            </a:endParaRPr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0AFE7068-2E37-4528-A39D-2C0BD20D2827}" type="slidenum">
              <a:rPr lang="pt-PT" smtClean="0">
                <a:solidFill>
                  <a:prstClr val="black"/>
                </a:solidFill>
              </a:rPr>
              <a:pPr/>
              <a:t>‹nº›</a:t>
            </a:fld>
            <a:endParaRPr lang="pt-P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2506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FCA53F6-F28E-4BBA-98E1-0432A6B5D841}" type="datetimeFigureOut">
              <a:rPr lang="pt-PT" smtClean="0">
                <a:solidFill>
                  <a:prstClr val="black"/>
                </a:solidFill>
              </a:rPr>
              <a:pPr/>
              <a:t>29/03/2020</a:t>
            </a:fld>
            <a:endParaRPr lang="pt-PT">
              <a:solidFill>
                <a:prstClr val="black"/>
              </a:solidFill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PT">
              <a:solidFill>
                <a:prstClr val="black"/>
              </a:solidFill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AFE7068-2E37-4528-A39D-2C0BD20D2827}" type="slidenum">
              <a:rPr lang="pt-PT" smtClean="0">
                <a:solidFill>
                  <a:prstClr val="black"/>
                </a:solidFill>
              </a:rPr>
              <a:pPr/>
              <a:t>‹nº›</a:t>
            </a:fld>
            <a:endParaRPr lang="pt-P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5703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FCA53F6-F28E-4BBA-98E1-0432A6B5D841}" type="datetimeFigureOut">
              <a:rPr lang="pt-PT" smtClean="0">
                <a:solidFill>
                  <a:prstClr val="black"/>
                </a:solidFill>
              </a:rPr>
              <a:pPr/>
              <a:t>29/03/2020</a:t>
            </a:fld>
            <a:endParaRPr lang="pt-PT">
              <a:solidFill>
                <a:prstClr val="black"/>
              </a:solidFill>
            </a:endParaRPr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PT">
              <a:solidFill>
                <a:prstClr val="black"/>
              </a:solidFill>
            </a:endParaRP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AFE7068-2E37-4528-A39D-2C0BD20D2827}" type="slidenum">
              <a:rPr lang="pt-PT" smtClean="0">
                <a:solidFill>
                  <a:prstClr val="black"/>
                </a:solidFill>
              </a:rPr>
              <a:pPr/>
              <a:t>‹nº›</a:t>
            </a:fld>
            <a:endParaRPr lang="pt-P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1339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FCA53F6-F28E-4BBA-98E1-0432A6B5D841}" type="datetimeFigureOut">
              <a:rPr lang="pt-PT" smtClean="0">
                <a:solidFill>
                  <a:prstClr val="black"/>
                </a:solidFill>
              </a:rPr>
              <a:pPr/>
              <a:t>29/03/2020</a:t>
            </a:fld>
            <a:endParaRPr lang="pt-PT">
              <a:solidFill>
                <a:prstClr val="black"/>
              </a:solidFill>
            </a:endParaRP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PT">
              <a:solidFill>
                <a:prstClr val="black"/>
              </a:solidFill>
            </a:endParaRP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AFE7068-2E37-4528-A39D-2C0BD20D2827}" type="slidenum">
              <a:rPr lang="pt-PT" smtClean="0">
                <a:solidFill>
                  <a:prstClr val="black"/>
                </a:solidFill>
              </a:rPr>
              <a:pPr/>
              <a:t>‹nº›</a:t>
            </a:fld>
            <a:endParaRPr lang="pt-P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6592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FCA53F6-F28E-4BBA-98E1-0432A6B5D841}" type="datetimeFigureOut">
              <a:rPr lang="pt-PT" smtClean="0">
                <a:solidFill>
                  <a:prstClr val="black"/>
                </a:solidFill>
              </a:rPr>
              <a:pPr/>
              <a:t>29/03/2020</a:t>
            </a:fld>
            <a:endParaRPr lang="pt-PT">
              <a:solidFill>
                <a:prstClr val="black"/>
              </a:solidFill>
            </a:endParaRP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PT">
              <a:solidFill>
                <a:prstClr val="black"/>
              </a:solidFill>
            </a:endParaRP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AFE7068-2E37-4528-A39D-2C0BD20D2827}" type="slidenum">
              <a:rPr lang="pt-PT" smtClean="0">
                <a:solidFill>
                  <a:prstClr val="black"/>
                </a:solidFill>
              </a:rPr>
              <a:pPr/>
              <a:t>‹nº›</a:t>
            </a:fld>
            <a:endParaRPr lang="pt-P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9238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FCA53F6-F28E-4BBA-98E1-0432A6B5D841}" type="datetimeFigureOut">
              <a:rPr lang="pt-PT" smtClean="0">
                <a:solidFill>
                  <a:prstClr val="black"/>
                </a:solidFill>
              </a:rPr>
              <a:pPr/>
              <a:t>29/03/2020</a:t>
            </a:fld>
            <a:endParaRPr lang="pt-PT">
              <a:solidFill>
                <a:prstClr val="black"/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PT">
              <a:solidFill>
                <a:prstClr val="black"/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AFE7068-2E37-4528-A39D-2C0BD20D2827}" type="slidenum">
              <a:rPr lang="pt-PT" smtClean="0">
                <a:solidFill>
                  <a:prstClr val="black"/>
                </a:solidFill>
              </a:rPr>
              <a:pPr/>
              <a:t>‹nº›</a:t>
            </a:fld>
            <a:endParaRPr lang="pt-P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998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FCA53F6-F28E-4BBA-98E1-0432A6B5D841}" type="datetimeFigureOut">
              <a:rPr lang="pt-PT" smtClean="0"/>
              <a:t>29/03/2020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AFE7068-2E37-4528-A39D-2C0BD20D282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971190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FCA53F6-F28E-4BBA-98E1-0432A6B5D841}" type="datetimeFigureOut">
              <a:rPr lang="pt-PT" smtClean="0">
                <a:solidFill>
                  <a:prstClr val="black"/>
                </a:solidFill>
              </a:rPr>
              <a:pPr/>
              <a:t>29/03/2020</a:t>
            </a:fld>
            <a:endParaRPr lang="pt-PT">
              <a:solidFill>
                <a:prstClr val="black"/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PT">
              <a:solidFill>
                <a:prstClr val="black"/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AFE7068-2E37-4528-A39D-2C0BD20D2827}" type="slidenum">
              <a:rPr lang="pt-PT" smtClean="0">
                <a:solidFill>
                  <a:prstClr val="black"/>
                </a:solidFill>
              </a:rPr>
              <a:pPr/>
              <a:t>‹nº›</a:t>
            </a:fld>
            <a:endParaRPr lang="pt-P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149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FCA53F6-F28E-4BBA-98E1-0432A6B5D841}" type="datetimeFigureOut">
              <a:rPr lang="pt-PT" smtClean="0"/>
              <a:t>29/03/2020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AFE7068-2E37-4528-A39D-2C0BD20D282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65004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FCA53F6-F28E-4BBA-98E1-0432A6B5D841}" type="datetimeFigureOut">
              <a:rPr lang="pt-PT" smtClean="0"/>
              <a:t>29/03/2020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AFE7068-2E37-4528-A39D-2C0BD20D282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85396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FCA53F6-F28E-4BBA-98E1-0432A6B5D841}" type="datetimeFigureOut">
              <a:rPr lang="pt-PT" smtClean="0"/>
              <a:t>29/03/2020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AFE7068-2E37-4528-A39D-2C0BD20D282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04041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FCA53F6-F28E-4BBA-98E1-0432A6B5D841}" type="datetimeFigureOut">
              <a:rPr lang="pt-PT" smtClean="0"/>
              <a:t>29/03/2020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AFE7068-2E37-4528-A39D-2C0BD20D282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9538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FCA53F6-F28E-4BBA-98E1-0432A6B5D841}" type="datetimeFigureOut">
              <a:rPr lang="pt-PT" smtClean="0"/>
              <a:t>29/03/2020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AFE7068-2E37-4528-A39D-2C0BD20D282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20557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FCA53F6-F28E-4BBA-98E1-0432A6B5D841}" type="datetimeFigureOut">
              <a:rPr lang="pt-PT" smtClean="0"/>
              <a:t>29/03/2020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AFE7068-2E37-4528-A39D-2C0BD20D282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1568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FCA53F6-F28E-4BBA-98E1-0432A6B5D841}" type="datetimeFigureOut">
              <a:rPr lang="pt-PT" smtClean="0"/>
              <a:t>29/03/2020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AFE7068-2E37-4528-A39D-2C0BD20D282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63925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5885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 userDrawn="1"/>
        </p:nvSpPr>
        <p:spPr>
          <a:xfrm>
            <a:off x="-980" y="1191086"/>
            <a:ext cx="9144980" cy="100396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PT" sz="3200" dirty="0">
              <a:solidFill>
                <a:prstClr val="black"/>
              </a:solidFill>
            </a:endParaRPr>
          </a:p>
          <a:p>
            <a:endParaRPr lang="pt-PT" sz="3200" dirty="0">
              <a:solidFill>
                <a:prstClr val="black"/>
              </a:solidFill>
            </a:endParaRPr>
          </a:p>
          <a:p>
            <a:endParaRPr lang="pt-PT" sz="3200" dirty="0">
              <a:solidFill>
                <a:prstClr val="black"/>
              </a:solidFill>
            </a:endParaRPr>
          </a:p>
          <a:p>
            <a:endParaRPr lang="pt-PT" sz="3200" dirty="0">
              <a:solidFill>
                <a:prstClr val="black"/>
              </a:solidFill>
            </a:endParaRPr>
          </a:p>
          <a:p>
            <a:endParaRPr lang="pt-PT" sz="3200" dirty="0">
              <a:solidFill>
                <a:prstClr val="black"/>
              </a:solidFill>
            </a:endParaRPr>
          </a:p>
          <a:p>
            <a:endParaRPr lang="pt-PT" sz="3200" dirty="0">
              <a:solidFill>
                <a:prstClr val="black"/>
              </a:solidFill>
            </a:endParaRPr>
          </a:p>
          <a:p>
            <a:endParaRPr lang="pt-PT" sz="3200" dirty="0">
              <a:solidFill>
                <a:prstClr val="black"/>
              </a:solidFill>
            </a:endParaRPr>
          </a:p>
          <a:p>
            <a:endParaRPr lang="pt-PT" sz="3200" dirty="0">
              <a:solidFill>
                <a:prstClr val="black"/>
              </a:solidFill>
            </a:endParaRPr>
          </a:p>
          <a:p>
            <a:endParaRPr lang="pt-PT" sz="3200" dirty="0">
              <a:solidFill>
                <a:prstClr val="black"/>
              </a:solidFill>
            </a:endParaRPr>
          </a:p>
          <a:p>
            <a:endParaRPr lang="pt-PT" sz="3200" dirty="0">
              <a:solidFill>
                <a:prstClr val="black"/>
              </a:solidFill>
            </a:endParaRPr>
          </a:p>
          <a:p>
            <a:endParaRPr lang="pt-PT" sz="3200" dirty="0">
              <a:solidFill>
                <a:prstClr val="black"/>
              </a:solidFill>
            </a:endParaRPr>
          </a:p>
          <a:p>
            <a:endParaRPr lang="pt-PT" sz="3200" dirty="0">
              <a:solidFill>
                <a:prstClr val="black"/>
              </a:solidFill>
            </a:endParaRPr>
          </a:p>
          <a:p>
            <a:endParaRPr lang="pt-PT" sz="3200" dirty="0">
              <a:solidFill>
                <a:prstClr val="black"/>
              </a:solidFill>
            </a:endParaRPr>
          </a:p>
          <a:p>
            <a:endParaRPr lang="pt-PT" sz="3200" dirty="0">
              <a:solidFill>
                <a:prstClr val="black"/>
              </a:solidFill>
            </a:endParaRPr>
          </a:p>
          <a:p>
            <a:endParaRPr lang="pt-PT" sz="3200" dirty="0">
              <a:solidFill>
                <a:prstClr val="black"/>
              </a:solidFill>
            </a:endParaRPr>
          </a:p>
          <a:p>
            <a:endParaRPr lang="pt-PT" sz="3200" dirty="0">
              <a:solidFill>
                <a:prstClr val="black"/>
              </a:solidFill>
            </a:endParaRPr>
          </a:p>
          <a:p>
            <a:endParaRPr lang="pt-PT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209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4.png"/><Relationship Id="rId5" Type="http://schemas.openxmlformats.org/officeDocument/2006/relationships/image" Target="../media/image1.emf"/><Relationship Id="rId4" Type="http://schemas.openxmlformats.org/officeDocument/2006/relationships/package" Target="../embeddings/Microsoft_Word_Document.doc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5">
            <a:extLst>
              <a:ext uri="{FF2B5EF4-FFF2-40B4-BE49-F238E27FC236}">
                <a16:creationId xmlns:a16="http://schemas.microsoft.com/office/drawing/2014/main" id="{523965B5-20F6-4DDD-9A83-F438FC63D0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/>
              <a:t>Admita que o valor da elasticidade rendimento da procura de determinado consumidor é </a:t>
            </a:r>
            <a:r>
              <a:rPr lang="pt-PT" dirty="0" err="1"/>
              <a:t>e</a:t>
            </a:r>
            <a:r>
              <a:rPr lang="pt-PT" baseline="-25000" dirty="0" err="1"/>
              <a:t>Y</a:t>
            </a:r>
            <a:r>
              <a:rPr lang="pt-PT" dirty="0"/>
              <a:t>=2. Determine a variação da quantidade procurada que resultará de um aumento do rendimento de 40%.</a:t>
            </a:r>
          </a:p>
          <a:p>
            <a:endParaRPr lang="pt-PT" dirty="0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D9989709-15F8-4EDC-9D71-FE703E380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>
                <a:solidFill>
                  <a:srgbClr val="C00000"/>
                </a:solidFill>
              </a:rPr>
              <a:t>Exercício 1: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tângulo 6">
                <a:extLst>
                  <a:ext uri="{FF2B5EF4-FFF2-40B4-BE49-F238E27FC236}">
                    <a16:creationId xmlns:a16="http://schemas.microsoft.com/office/drawing/2014/main" id="{F416F03A-8F77-441B-90C7-7799B5738308}"/>
                  </a:ext>
                </a:extLst>
              </p:cNvPr>
              <p:cNvSpPr/>
              <p:nvPr/>
            </p:nvSpPr>
            <p:spPr>
              <a:xfrm>
                <a:off x="7034772" y="-27384"/>
                <a:ext cx="2083060" cy="9271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sz="28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pt-PT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sub>
                      </m:sSub>
                      <m:r>
                        <a:rPr lang="pt-P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PT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2800" i="1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pt-PT" sz="2800" b="0" i="1" smtClean="0">
                              <a:latin typeface="Cambria Math" panose="02040503050406030204" pitchFamily="18" charset="0"/>
                            </a:rPr>
                            <m:t>% </m:t>
                          </m:r>
                          <m:r>
                            <a:rPr lang="pt-PT" sz="2800" i="1">
                              <a:latin typeface="Cambria Math" panose="02040503050406030204" pitchFamily="18" charset="0"/>
                            </a:rPr>
                            <m:t>𝑄𝑑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2800" i="1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pt-PT" sz="2800" i="1">
                              <a:latin typeface="Cambria Math" panose="02040503050406030204" pitchFamily="18" charset="0"/>
                            </a:rPr>
                            <m:t>%</m:t>
                          </m:r>
                          <m:r>
                            <a:rPr lang="pt-PT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t-PT" sz="2800" i="1">
                              <a:latin typeface="Cambria Math" panose="02040503050406030204" pitchFamily="18" charset="0"/>
                            </a:rPr>
                            <m:t>𝑌</m:t>
                          </m:r>
                        </m:den>
                      </m:f>
                    </m:oMath>
                  </m:oMathPara>
                </a14:m>
                <a:endParaRPr lang="pt-PT" sz="2800" dirty="0"/>
              </a:p>
            </p:txBody>
          </p:sp>
        </mc:Choice>
        <mc:Fallback xmlns="">
          <p:sp>
            <p:nvSpPr>
              <p:cNvPr id="7" name="Retângulo 6">
                <a:extLst>
                  <a:ext uri="{FF2B5EF4-FFF2-40B4-BE49-F238E27FC236}">
                    <a16:creationId xmlns:a16="http://schemas.microsoft.com/office/drawing/2014/main" id="{F416F03A-8F77-441B-90C7-7799B573830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4772" y="-27384"/>
                <a:ext cx="2083060" cy="9271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1335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E0F25A50-C57E-4DDB-BF5D-25E0F1AF8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>
                <a:solidFill>
                  <a:srgbClr val="C00000"/>
                </a:solidFill>
              </a:rPr>
              <a:t>Exercício 2:</a:t>
            </a:r>
            <a:endParaRPr lang="pt-PT" dirty="0"/>
          </a:p>
        </p:txBody>
      </p:sp>
      <p:graphicFrame>
        <p:nvGraphicFramePr>
          <p:cNvPr id="17" name="Objeto 16">
            <a:extLst>
              <a:ext uri="{FF2B5EF4-FFF2-40B4-BE49-F238E27FC236}">
                <a16:creationId xmlns:a16="http://schemas.microsoft.com/office/drawing/2014/main" id="{0377AB3F-03B5-4511-A03F-54ACE3EAA7A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7253813"/>
              </p:ext>
            </p:extLst>
          </p:nvPr>
        </p:nvGraphicFramePr>
        <p:xfrm>
          <a:off x="2033" y="3062346"/>
          <a:ext cx="9141968" cy="24548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1" name="Document" r:id="rId4" imgW="5397681" imgH="1449669" progId="Word.Document.12">
                  <p:embed/>
                </p:oleObj>
              </mc:Choice>
              <mc:Fallback>
                <p:oleObj name="Document" r:id="rId4" imgW="5397681" imgH="144966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33" y="3062346"/>
                        <a:ext cx="9141968" cy="24548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jecto 5">
                <a:extLst>
                  <a:ext uri="{FF2B5EF4-FFF2-40B4-BE49-F238E27FC236}">
                    <a16:creationId xmlns:a16="http://schemas.microsoft.com/office/drawing/2014/main" id="{8D11DDBF-46C0-4FD5-A905-114350DD7014}"/>
                  </a:ext>
                </a:extLst>
              </p:cNvPr>
              <p:cNvSpPr txBox="1"/>
              <p:nvPr/>
            </p:nvSpPr>
            <p:spPr>
              <a:xfrm>
                <a:off x="4716016" y="980728"/>
                <a:ext cx="4464496" cy="1430734"/>
              </a:xfrm>
              <a:prstGeom prst="rect">
                <a:avLst/>
              </a:prstGeom>
            </p:spPr>
            <p:txBody>
              <a:bodyPr>
                <a:normAutofit fontScale="85000" lnSpcReduction="1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pt-PT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sub>
                      </m:sSub>
                      <m:r>
                        <a:rPr lang="pt-P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PT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pt-PT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pt-PT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pt-PT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pt-PT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den>
                      </m:f>
                      <m:r>
                        <a:rPr lang="pt-P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pt-PT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pt-PT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t-PT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pt-PT" sz="2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t-PT" sz="2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pt-PT" sz="2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pt-PT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pt-PT" sz="2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t-PT" sz="2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pt-PT" sz="2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pt-PT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pt-PT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pt-PT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t-PT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pt-PT" sz="2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t-PT" sz="2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pt-PT" sz="2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pt-PT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pt-PT" sz="2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t-PT" sz="2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pt-PT" sz="2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pt-PT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pt-PT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den>
                      </m:f>
                      <m:r>
                        <a:rPr lang="pt-P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pt-P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𝑝𝑜𝑛𝑡𝑜𝑠</m:t>
                      </m:r>
                      <m:r>
                        <a:rPr lang="pt-P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br>
                  <a:rPr lang="pt-PT" sz="2800" i="1" dirty="0">
                    <a:solidFill>
                      <a:srgbClr val="000000"/>
                    </a:solidFill>
                    <a:latin typeface="Cambria Math" panose="02040503050406030204" pitchFamily="18" charset="0"/>
                  </a:rPr>
                </a:br>
                <a:endParaRPr lang="pt-PT" sz="2800" dirty="0"/>
              </a:p>
            </p:txBody>
          </p:sp>
        </mc:Choice>
        <mc:Fallback xmlns="">
          <p:sp>
            <p:nvSpPr>
              <p:cNvPr id="4" name="Objecto 5">
                <a:extLst>
                  <a:ext uri="{FF2B5EF4-FFF2-40B4-BE49-F238E27FC236}">
                    <a16:creationId xmlns:a16="http://schemas.microsoft.com/office/drawing/2014/main" id="{8D11DDBF-46C0-4FD5-A905-114350DD70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980728"/>
                <a:ext cx="4464496" cy="143073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1238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3E438009-1F4A-4CDA-A4F9-7C6A30C55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>
                <a:solidFill>
                  <a:srgbClr val="C00000"/>
                </a:solidFill>
              </a:rPr>
              <a:t>Exercício 3:</a:t>
            </a:r>
          </a:p>
        </p:txBody>
      </p:sp>
      <p:pic>
        <p:nvPicPr>
          <p:cNvPr id="21516" name="Picture 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69" y="2511673"/>
            <a:ext cx="8852846" cy="4373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jecto 5">
                <a:extLst>
                  <a:ext uri="{FF2B5EF4-FFF2-40B4-BE49-F238E27FC236}">
                    <a16:creationId xmlns:a16="http://schemas.microsoft.com/office/drawing/2014/main" id="{6C69A1DE-BFDA-4C8F-8985-ABDEE31CC85A}"/>
                  </a:ext>
                </a:extLst>
              </p:cNvPr>
              <p:cNvSpPr txBox="1"/>
              <p:nvPr/>
            </p:nvSpPr>
            <p:spPr>
              <a:xfrm>
                <a:off x="3851920" y="846138"/>
                <a:ext cx="5184576" cy="1502742"/>
              </a:xfrm>
              <a:prstGeom prst="rect">
                <a:avLst/>
              </a:prstGeom>
            </p:spPr>
            <p:txBody>
              <a:bodyPr>
                <a:normAutofit fontScale="85000" lnSpcReduction="1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pt-PT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pt-PT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pt-PT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pt-P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PT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pt-PT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Δ</m:t>
                          </m:r>
                          <m:sSub>
                            <m:sSubPr>
                              <m:ctrlPr>
                                <a:rPr lang="pt-PT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PT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pt-PT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num>
                        <m:den>
                          <m:r>
                            <m:rPr>
                              <m:sty m:val="p"/>
                            </m:rPr>
                            <a:rPr lang="pt-PT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Δ</m:t>
                          </m:r>
                          <m:sSub>
                            <m:sSubPr>
                              <m:ctrlPr>
                                <a:rPr lang="pt-PT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PT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pt-PT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den>
                      </m:f>
                      <m:r>
                        <a:rPr lang="pt-P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pt-PT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pt-PT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t-PT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pt-PT" sz="2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pt-PT" sz="2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pt-PT" sz="2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pt-PT" sz="2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sub>
                                  </m:sSub>
                                </m:e>
                                <m:sub>
                                  <m:r>
                                    <a:rPr lang="pt-PT" sz="2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pt-PT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pt-PT" sz="2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pt-PT" sz="2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pt-PT" sz="2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pt-PT" sz="2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sub>
                                  </m:sSub>
                                </m:e>
                                <m:sub>
                                  <m:r>
                                    <a:rPr lang="pt-PT" sz="2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pt-PT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pt-PT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pt-PT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t-PT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pt-PT" sz="2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t-PT" sz="2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pt-PT" sz="2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pt-PT" sz="2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pt-PT" sz="2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sub>
                              </m:sSub>
                              <m:r>
                                <a:rPr lang="pt-PT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pt-PT" sz="2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t-PT" sz="2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pt-PT" sz="2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pt-PT" sz="2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pt-PT" sz="2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sub>
                              </m:sSub>
                              <m:r>
                                <a:rPr lang="pt-PT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pt-PT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den>
                      </m:f>
                      <m:r>
                        <a:rPr lang="pt-P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pt-P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𝑝𝑜𝑛𝑡𝑜𝑠</m:t>
                      </m:r>
                      <m:r>
                        <a:rPr lang="pt-P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pt-PT" sz="2800" dirty="0"/>
              </a:p>
            </p:txBody>
          </p:sp>
        </mc:Choice>
        <mc:Fallback xmlns="">
          <p:sp>
            <p:nvSpPr>
              <p:cNvPr id="4" name="Objecto 5">
                <a:extLst>
                  <a:ext uri="{FF2B5EF4-FFF2-40B4-BE49-F238E27FC236}">
                    <a16:creationId xmlns:a16="http://schemas.microsoft.com/office/drawing/2014/main" id="{6C69A1DE-BFDA-4C8F-8985-ABDEE31CC8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846138"/>
                <a:ext cx="5184576" cy="150274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2035545"/>
      </p:ext>
    </p:extLst>
  </p:cSld>
  <p:clrMapOvr>
    <a:masterClrMapping/>
  </p:clrMapOvr>
</p:sld>
</file>

<file path=ppt/theme/theme1.xml><?xml version="1.0" encoding="utf-8"?>
<a:theme xmlns:a="http://schemas.openxmlformats.org/drawingml/2006/main" name="Modelo de apresentaçã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delo de apresentaçã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7498</TotalTime>
  <Words>68</Words>
  <Application>Microsoft Office PowerPoint</Application>
  <PresentationFormat>Apresentação no Ecrã (4:3)</PresentationFormat>
  <Paragraphs>10</Paragraphs>
  <Slides>3</Slides>
  <Notes>2</Notes>
  <HiddenSlides>0</HiddenSlides>
  <MMClips>0</MMClips>
  <ScaleCrop>false</ScaleCrop>
  <HeadingPairs>
    <vt:vector size="8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2</vt:i4>
      </vt:variant>
      <vt:variant>
        <vt:lpstr>Servidores OLE incorporados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9" baseType="lpstr">
      <vt:lpstr>Arial</vt:lpstr>
      <vt:lpstr>Calibri</vt:lpstr>
      <vt:lpstr>Cambria Math</vt:lpstr>
      <vt:lpstr>Modelo de apresentação personalizado</vt:lpstr>
      <vt:lpstr>1_Modelo de apresentação personalizado</vt:lpstr>
      <vt:lpstr>Document</vt:lpstr>
      <vt:lpstr>Exercício 1:</vt:lpstr>
      <vt:lpstr>Exercício 2:</vt:lpstr>
      <vt:lpstr>Exercício 3: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1 - INTRODUÇÃO À TEORIA ECONÓMICA 1.1 - Objecto e Metodologia em Economia</dc:title>
  <dc:creator>Margarida</dc:creator>
  <cp:lastModifiedBy>Margarida Vicente</cp:lastModifiedBy>
  <cp:revision>389</cp:revision>
  <cp:lastPrinted>2019-08-23T21:47:37Z</cp:lastPrinted>
  <dcterms:created xsi:type="dcterms:W3CDTF">2005-04-23T18:53:17Z</dcterms:created>
  <dcterms:modified xsi:type="dcterms:W3CDTF">2020-03-29T00:05:22Z</dcterms:modified>
</cp:coreProperties>
</file>