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6"/>
  </p:notesMasterIdLst>
  <p:handoutMasterIdLst>
    <p:handoutMasterId r:id="rId7"/>
  </p:handoutMasterIdLst>
  <p:sldIdLst>
    <p:sldId id="645" r:id="rId3"/>
    <p:sldId id="647" r:id="rId4"/>
    <p:sldId id="648" r:id="rId5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pítulo 3" id="{7C3F007C-806F-495B-A5E2-69E59245F739}">
          <p14:sldIdLst>
            <p14:sldId id="645"/>
            <p14:sldId id="647"/>
            <p14:sldId id="6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2" autoAdjust="0"/>
    <p:restoredTop sz="69625" autoAdjust="0"/>
  </p:normalViewPr>
  <p:slideViewPr>
    <p:cSldViewPr>
      <p:cViewPr varScale="1">
        <p:scale>
          <a:sx n="60" d="100"/>
          <a:sy n="60" d="100"/>
        </p:scale>
        <p:origin x="1963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8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2764" y="24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075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81" y="0"/>
            <a:ext cx="3077075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383"/>
            <a:ext cx="3077075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81" y="9721383"/>
            <a:ext cx="3077075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F1041934-3B4A-45B7-95AC-A8AF17E6638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293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075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81" y="0"/>
            <a:ext cx="3077075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095" y="4860692"/>
            <a:ext cx="5679111" cy="460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Clique para editar os estilos de texto do modelo global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383"/>
            <a:ext cx="3077075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81" y="9721383"/>
            <a:ext cx="3077075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2F28BB6E-8281-4707-8ACB-C6A8A4D8A1C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9674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Resolução: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28BB6E-8281-4707-8ACB-C6A8A4D8A1CF}" type="slidenum">
              <a:rPr lang="pt-PT" smtClean="0"/>
              <a:pPr>
                <a:defRPr/>
              </a:pPr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061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28BB6E-8281-4707-8ACB-C6A8A4D8A1CF}" type="slidenum">
              <a:rPr lang="pt-PT" smtClean="0"/>
              <a:pPr>
                <a:defRPr/>
              </a:pPr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350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/>
              <a:t>29/03/2020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809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/>
              <a:t>29/03/2020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89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/>
              <a:t>29/03/2020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0329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445224"/>
          </a:xfrm>
          <a:prstGeom prst="rect">
            <a:avLst/>
          </a:prstGeom>
        </p:spPr>
        <p:txBody>
          <a:bodyPr/>
          <a:lstStyle>
            <a:lvl1pPr marL="180000" indent="0" algn="l"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/>
              <a:t>Faça clique para editar o estilo</a:t>
            </a: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8808" cy="1143000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0066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PT" dirty="0"/>
              <a:t>Clique para editar o estilo</a:t>
            </a:r>
          </a:p>
        </p:txBody>
      </p:sp>
    </p:spTree>
    <p:extLst>
      <p:ext uri="{BB962C8B-B14F-4D97-AF65-F5344CB8AC3E}">
        <p14:creationId xmlns:p14="http://schemas.microsoft.com/office/powerpoint/2010/main" val="2059870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>
                <a:solidFill>
                  <a:prstClr val="black"/>
                </a:solidFill>
              </a:rPr>
              <a:pPr/>
              <a:t>29/03/2020</a:t>
            </a:fld>
            <a:endParaRPr lang="pt-PT">
              <a:solidFill>
                <a:prstClr val="black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>
              <a:solidFill>
                <a:prstClr val="black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AFE7068-2E37-4528-A39D-2C0BD20D2827}" type="slidenum">
              <a:rPr lang="pt-PT" smtClean="0">
                <a:solidFill>
                  <a:prstClr val="black"/>
                </a:solidFill>
              </a:rPr>
              <a:pPr/>
              <a:t>‹nº›</a:t>
            </a:fld>
            <a:endParaRPr lang="pt-P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47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>
                <a:solidFill>
                  <a:prstClr val="black"/>
                </a:solidFill>
              </a:rPr>
              <a:pPr/>
              <a:t>29/03/2020</a:t>
            </a:fld>
            <a:endParaRPr lang="pt-PT">
              <a:solidFill>
                <a:prstClr val="black"/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>
              <a:solidFill>
                <a:prstClr val="black"/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0AFE7068-2E37-4528-A39D-2C0BD20D2827}" type="slidenum">
              <a:rPr lang="pt-PT" smtClean="0">
                <a:solidFill>
                  <a:prstClr val="black"/>
                </a:solidFill>
              </a:rPr>
              <a:pPr/>
              <a:t>‹nº›</a:t>
            </a:fld>
            <a:endParaRPr lang="pt-P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50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>
                <a:solidFill>
                  <a:prstClr val="black"/>
                </a:solidFill>
              </a:rPr>
              <a:pPr/>
              <a:t>29/03/2020</a:t>
            </a:fld>
            <a:endParaRPr lang="pt-PT">
              <a:solidFill>
                <a:prstClr val="black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>
                <a:solidFill>
                  <a:prstClr val="black"/>
                </a:solidFill>
              </a:rPr>
              <a:pPr/>
              <a:t>‹nº›</a:t>
            </a:fld>
            <a:endParaRPr lang="pt-P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70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>
                <a:solidFill>
                  <a:prstClr val="black"/>
                </a:solidFill>
              </a:rPr>
              <a:pPr/>
              <a:t>29/03/2020</a:t>
            </a:fld>
            <a:endParaRPr lang="pt-PT">
              <a:solidFill>
                <a:prstClr val="black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>
              <a:solidFill>
                <a:prstClr val="black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>
                <a:solidFill>
                  <a:prstClr val="black"/>
                </a:solidFill>
              </a:rPr>
              <a:pPr/>
              <a:t>‹nº›</a:t>
            </a:fld>
            <a:endParaRPr lang="pt-P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133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>
                <a:solidFill>
                  <a:prstClr val="black"/>
                </a:solidFill>
              </a:rPr>
              <a:pPr/>
              <a:t>29/03/2020</a:t>
            </a:fld>
            <a:endParaRPr lang="pt-PT">
              <a:solidFill>
                <a:prstClr val="black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>
              <a:solidFill>
                <a:prstClr val="black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>
                <a:solidFill>
                  <a:prstClr val="black"/>
                </a:solidFill>
              </a:rPr>
              <a:pPr/>
              <a:t>‹nº›</a:t>
            </a:fld>
            <a:endParaRPr lang="pt-P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659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>
                <a:solidFill>
                  <a:prstClr val="black"/>
                </a:solidFill>
              </a:rPr>
              <a:pPr/>
              <a:t>29/03/2020</a:t>
            </a:fld>
            <a:endParaRPr lang="pt-PT">
              <a:solidFill>
                <a:prstClr val="black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>
              <a:solidFill>
                <a:prstClr val="black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>
                <a:solidFill>
                  <a:prstClr val="black"/>
                </a:solidFill>
              </a:rPr>
              <a:pPr/>
              <a:t>‹nº›</a:t>
            </a:fld>
            <a:endParaRPr lang="pt-P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23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>
                <a:solidFill>
                  <a:prstClr val="black"/>
                </a:solidFill>
              </a:rPr>
              <a:pPr/>
              <a:t>29/03/2020</a:t>
            </a:fld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>
              <a:solidFill>
                <a:prstClr val="black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>
                <a:solidFill>
                  <a:prstClr val="black"/>
                </a:solidFill>
              </a:rPr>
              <a:pPr/>
              <a:t>‹nº›</a:t>
            </a:fld>
            <a:endParaRPr lang="pt-P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9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/>
              <a:t>29/03/2020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7119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>
                <a:solidFill>
                  <a:prstClr val="black"/>
                </a:solidFill>
              </a:rPr>
              <a:pPr/>
              <a:t>29/03/2020</a:t>
            </a:fld>
            <a:endParaRPr lang="pt-PT">
              <a:solidFill>
                <a:prstClr val="black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>
              <a:solidFill>
                <a:prstClr val="black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>
                <a:solidFill>
                  <a:prstClr val="black"/>
                </a:solidFill>
              </a:rPr>
              <a:pPr/>
              <a:t>‹nº›</a:t>
            </a:fld>
            <a:endParaRPr lang="pt-P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4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/>
              <a:t>29/03/2020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500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/>
              <a:t>29/03/2020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539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/>
              <a:t>29/03/2020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404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/>
              <a:t>29/03/2020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53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/>
              <a:t>29/03/2020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055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/>
              <a:t>29/03/2020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6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A53F6-F28E-4BBA-98E1-0432A6B5D841}" type="datetimeFigureOut">
              <a:rPr lang="pt-PT" smtClean="0"/>
              <a:t>29/03/2020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FE7068-2E37-4528-A39D-2C0BD20D28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392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588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 userDrawn="1"/>
        </p:nvSpPr>
        <p:spPr>
          <a:xfrm>
            <a:off x="-980" y="1191086"/>
            <a:ext cx="9144980" cy="10039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sz="3200" dirty="0">
              <a:solidFill>
                <a:prstClr val="black"/>
              </a:solidFill>
            </a:endParaRPr>
          </a:p>
          <a:p>
            <a:endParaRPr lang="pt-PT" sz="3200" dirty="0">
              <a:solidFill>
                <a:prstClr val="black"/>
              </a:solidFill>
            </a:endParaRPr>
          </a:p>
          <a:p>
            <a:endParaRPr lang="pt-PT" sz="3200" dirty="0">
              <a:solidFill>
                <a:prstClr val="black"/>
              </a:solidFill>
            </a:endParaRPr>
          </a:p>
          <a:p>
            <a:endParaRPr lang="pt-PT" sz="3200" dirty="0">
              <a:solidFill>
                <a:prstClr val="black"/>
              </a:solidFill>
            </a:endParaRPr>
          </a:p>
          <a:p>
            <a:endParaRPr lang="pt-PT" sz="3200" dirty="0">
              <a:solidFill>
                <a:prstClr val="black"/>
              </a:solidFill>
            </a:endParaRPr>
          </a:p>
          <a:p>
            <a:endParaRPr lang="pt-PT" sz="3200" dirty="0">
              <a:solidFill>
                <a:prstClr val="black"/>
              </a:solidFill>
            </a:endParaRPr>
          </a:p>
          <a:p>
            <a:endParaRPr lang="pt-PT" sz="3200" dirty="0">
              <a:solidFill>
                <a:prstClr val="black"/>
              </a:solidFill>
            </a:endParaRPr>
          </a:p>
          <a:p>
            <a:endParaRPr lang="pt-PT" sz="3200" dirty="0">
              <a:solidFill>
                <a:prstClr val="black"/>
              </a:solidFill>
            </a:endParaRPr>
          </a:p>
          <a:p>
            <a:endParaRPr lang="pt-PT" sz="3200" dirty="0">
              <a:solidFill>
                <a:prstClr val="black"/>
              </a:solidFill>
            </a:endParaRPr>
          </a:p>
          <a:p>
            <a:endParaRPr lang="pt-PT" sz="3200" dirty="0">
              <a:solidFill>
                <a:prstClr val="black"/>
              </a:solidFill>
            </a:endParaRPr>
          </a:p>
          <a:p>
            <a:endParaRPr lang="pt-PT" sz="3200" dirty="0">
              <a:solidFill>
                <a:prstClr val="black"/>
              </a:solidFill>
            </a:endParaRPr>
          </a:p>
          <a:p>
            <a:endParaRPr lang="pt-PT" sz="3200" dirty="0">
              <a:solidFill>
                <a:prstClr val="black"/>
              </a:solidFill>
            </a:endParaRPr>
          </a:p>
          <a:p>
            <a:endParaRPr lang="pt-PT" sz="3200" dirty="0">
              <a:solidFill>
                <a:prstClr val="black"/>
              </a:solidFill>
            </a:endParaRPr>
          </a:p>
          <a:p>
            <a:endParaRPr lang="pt-PT" sz="3200" dirty="0">
              <a:solidFill>
                <a:prstClr val="black"/>
              </a:solidFill>
            </a:endParaRPr>
          </a:p>
          <a:p>
            <a:endParaRPr lang="pt-PT" sz="3200" dirty="0">
              <a:solidFill>
                <a:prstClr val="black"/>
              </a:solidFill>
            </a:endParaRPr>
          </a:p>
          <a:p>
            <a:endParaRPr lang="pt-PT" sz="3200" dirty="0">
              <a:solidFill>
                <a:prstClr val="black"/>
              </a:solidFill>
            </a:endParaRPr>
          </a:p>
          <a:p>
            <a:endParaRPr lang="pt-PT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0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>
            <a:extLst>
              <a:ext uri="{FF2B5EF4-FFF2-40B4-BE49-F238E27FC236}">
                <a16:creationId xmlns:a16="http://schemas.microsoft.com/office/drawing/2014/main" id="{523965B5-20F6-4DDD-9A83-F438FC63D0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Admita que o valor da elasticidade rendimento da procura de determinado consumidor é </a:t>
            </a:r>
            <a:r>
              <a:rPr lang="pt-PT" dirty="0" err="1"/>
              <a:t>e</a:t>
            </a:r>
            <a:r>
              <a:rPr lang="pt-PT" baseline="-25000" dirty="0" err="1"/>
              <a:t>Y</a:t>
            </a:r>
            <a:r>
              <a:rPr lang="pt-PT" dirty="0"/>
              <a:t>=2. Determine a variação da quantidade procurada que resultará de um aumento do rendimento de 40%.</a:t>
            </a:r>
          </a:p>
          <a:p>
            <a:endParaRPr lang="pt-PT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D9989709-15F8-4EDC-9D71-FE703E380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rgbClr val="C00000"/>
                </a:solidFill>
              </a:rPr>
              <a:t>Exercício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F416F03A-8F77-441B-90C7-7799B5738308}"/>
                  </a:ext>
                </a:extLst>
              </p:cNvPr>
              <p:cNvSpPr/>
              <p:nvPr/>
            </p:nvSpPr>
            <p:spPr>
              <a:xfrm>
                <a:off x="7034772" y="-27384"/>
                <a:ext cx="2083060" cy="927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pt-P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PT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800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PT" sz="2800" b="0" i="1" smtClean="0">
                              <a:latin typeface="Cambria Math" panose="02040503050406030204" pitchFamily="18" charset="0"/>
                            </a:rPr>
                            <m:t>% </m:t>
                          </m:r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𝑄𝑑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%</m:t>
                          </m:r>
                          <m:r>
                            <a:rPr lang="pt-PT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den>
                      </m:f>
                    </m:oMath>
                  </m:oMathPara>
                </a14:m>
                <a:endParaRPr lang="pt-PT" sz="2800" dirty="0"/>
              </a:p>
            </p:txBody>
          </p:sp>
        </mc:Choice>
        <mc:Fallback xmlns=""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F416F03A-8F77-441B-90C7-7799B57383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772" y="-27384"/>
                <a:ext cx="2083060" cy="927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133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E0F25A50-C57E-4DDB-BF5D-25E0F1AF8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rgbClr val="C00000"/>
                </a:solidFill>
              </a:rPr>
              <a:t>Exercício 2:</a:t>
            </a:r>
            <a:endParaRPr lang="pt-PT" dirty="0"/>
          </a:p>
        </p:txBody>
      </p:sp>
      <p:graphicFrame>
        <p:nvGraphicFramePr>
          <p:cNvPr id="17" name="Objeto 16">
            <a:extLst>
              <a:ext uri="{FF2B5EF4-FFF2-40B4-BE49-F238E27FC236}">
                <a16:creationId xmlns:a16="http://schemas.microsoft.com/office/drawing/2014/main" id="{0377AB3F-03B5-4511-A03F-54ACE3EAA7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253813"/>
              </p:ext>
            </p:extLst>
          </p:nvPr>
        </p:nvGraphicFramePr>
        <p:xfrm>
          <a:off x="2033" y="3062346"/>
          <a:ext cx="9141968" cy="2454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Document" r:id="rId4" imgW="5397681" imgH="1449669" progId="Word.Document.12">
                  <p:embed/>
                </p:oleObj>
              </mc:Choice>
              <mc:Fallback>
                <p:oleObj name="Document" r:id="rId4" imgW="5397681" imgH="144966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33" y="3062346"/>
                        <a:ext cx="9141968" cy="2454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o 5">
                <a:extLst>
                  <a:ext uri="{FF2B5EF4-FFF2-40B4-BE49-F238E27FC236}">
                    <a16:creationId xmlns:a16="http://schemas.microsoft.com/office/drawing/2014/main" id="{8D11DDBF-46C0-4FD5-A905-114350DD7014}"/>
                  </a:ext>
                </a:extLst>
              </p:cNvPr>
              <p:cNvSpPr txBox="1"/>
              <p:nvPr/>
            </p:nvSpPr>
            <p:spPr>
              <a:xfrm>
                <a:off x="4716016" y="980728"/>
                <a:ext cx="4464496" cy="1430734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pt-P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den>
                      </m:f>
                      <m:r>
                        <a:rPr lang="pt-P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pt-P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pt-P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𝑝𝑜𝑛𝑡𝑜𝑠</m:t>
                      </m:r>
                      <m:r>
                        <a:rPr lang="pt-P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pt-PT" sz="28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pt-PT" sz="2800" dirty="0"/>
              </a:p>
            </p:txBody>
          </p:sp>
        </mc:Choice>
        <mc:Fallback xmlns="">
          <p:sp>
            <p:nvSpPr>
              <p:cNvPr id="4" name="Objecto 5">
                <a:extLst>
                  <a:ext uri="{FF2B5EF4-FFF2-40B4-BE49-F238E27FC236}">
                    <a16:creationId xmlns:a16="http://schemas.microsoft.com/office/drawing/2014/main" id="{8D11DDBF-46C0-4FD5-A905-114350DD70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980728"/>
                <a:ext cx="4464496" cy="14307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123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3E438009-1F4A-4CDA-A4F9-7C6A30C55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rgbClr val="C00000"/>
                </a:solidFill>
              </a:rPr>
              <a:t>Exercício 3:</a:t>
            </a:r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9" y="2511673"/>
            <a:ext cx="8852846" cy="437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o 5">
                <a:extLst>
                  <a:ext uri="{FF2B5EF4-FFF2-40B4-BE49-F238E27FC236}">
                    <a16:creationId xmlns:a16="http://schemas.microsoft.com/office/drawing/2014/main" id="{6C69A1DE-BFDA-4C8F-8985-ABDEE31CC85A}"/>
                  </a:ext>
                </a:extLst>
              </p:cNvPr>
              <p:cNvSpPr txBox="1"/>
              <p:nvPr/>
            </p:nvSpPr>
            <p:spPr>
              <a:xfrm>
                <a:off x="3851920" y="846138"/>
                <a:ext cx="5184576" cy="1502742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P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pt-P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pt-P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pt-PT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PT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PT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pt-PT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PT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pt-PT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pt-PT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PT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pt-PT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P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pt-PT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PT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pt-PT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t-P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pt-P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pt-P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𝑝𝑜𝑛𝑡𝑜𝑠</m:t>
                      </m:r>
                      <m:r>
                        <a:rPr lang="pt-PT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PT" sz="2800" dirty="0"/>
              </a:p>
            </p:txBody>
          </p:sp>
        </mc:Choice>
        <mc:Fallback xmlns="">
          <p:sp>
            <p:nvSpPr>
              <p:cNvPr id="4" name="Objecto 5">
                <a:extLst>
                  <a:ext uri="{FF2B5EF4-FFF2-40B4-BE49-F238E27FC236}">
                    <a16:creationId xmlns:a16="http://schemas.microsoft.com/office/drawing/2014/main" id="{6C69A1DE-BFDA-4C8F-8985-ABDEE31CC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846138"/>
                <a:ext cx="5184576" cy="15027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2035545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7498</TotalTime>
  <Words>68</Words>
  <Application>Microsoft Office PowerPoint</Application>
  <PresentationFormat>Apresentação no Ecrã (4:3)</PresentationFormat>
  <Paragraphs>10</Paragraphs>
  <Slides>3</Slides>
  <Notes>2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2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Arial</vt:lpstr>
      <vt:lpstr>Calibri</vt:lpstr>
      <vt:lpstr>Cambria Math</vt:lpstr>
      <vt:lpstr>Modelo de apresentação personalizado</vt:lpstr>
      <vt:lpstr>1_Modelo de apresentação personalizado</vt:lpstr>
      <vt:lpstr>Document</vt:lpstr>
      <vt:lpstr>Exercício 1:</vt:lpstr>
      <vt:lpstr>Exercício 2:</vt:lpstr>
      <vt:lpstr>Exercício 3: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1 - INTRODUÇÃO À TEORIA ECONÓMICA 1.1 - Objecto e Metodologia em Economia</dc:title>
  <dc:creator>Margarida</dc:creator>
  <cp:lastModifiedBy>Margarida Vicente</cp:lastModifiedBy>
  <cp:revision>389</cp:revision>
  <cp:lastPrinted>2019-08-23T21:47:37Z</cp:lastPrinted>
  <dcterms:created xsi:type="dcterms:W3CDTF">2005-04-23T18:53:17Z</dcterms:created>
  <dcterms:modified xsi:type="dcterms:W3CDTF">2020-03-29T00:05:22Z</dcterms:modified>
</cp:coreProperties>
</file>