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61" r:id="rId3"/>
    <p:sldId id="266" r:id="rId4"/>
    <p:sldId id="262" r:id="rId5"/>
    <p:sldId id="268" r:id="rId6"/>
    <p:sldId id="267" r:id="rId7"/>
    <p:sldId id="260" r:id="rId8"/>
    <p:sldId id="269" r:id="rId9"/>
    <p:sldId id="270" r:id="rId10"/>
    <p:sldId id="271" r:id="rId11"/>
    <p:sldId id="272" r:id="rId1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958" autoAdjust="0"/>
  </p:normalViewPr>
  <p:slideViewPr>
    <p:cSldViewPr>
      <p:cViewPr>
        <p:scale>
          <a:sx n="87" d="100"/>
          <a:sy n="87" d="100"/>
        </p:scale>
        <p:origin x="-715" y="36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0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lha_de_C_lculo_do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PT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title>
      <c:tx>
        <c:rich>
          <a:bodyPr/>
          <a:lstStyle/>
          <a:p>
            <a:pPr>
              <a:defRPr/>
            </a:pPr>
            <a:r>
              <a:rPr lang="pt-PT" dirty="0" smtClean="0"/>
              <a:t>Emissão de CO</a:t>
            </a:r>
            <a:r>
              <a:rPr lang="pt-PT" baseline="-25000" dirty="0" smtClean="0"/>
              <a:t>2</a:t>
            </a:r>
            <a:r>
              <a:rPr lang="pt-PT" dirty="0" smtClean="0"/>
              <a:t> em Portugal</a:t>
            </a:r>
            <a:endParaRPr lang="pt-PT" dirty="0"/>
          </a:p>
        </c:rich>
      </c:tx>
      <c:layout/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Folha1!$B$1</c:f>
              <c:strCache>
                <c:ptCount val="1"/>
                <c:pt idx="0">
                  <c:v>CO2 origem fóssil</c:v>
                </c:pt>
              </c:strCache>
            </c:strRef>
          </c:tx>
          <c:invertIfNegative val="0"/>
          <c:cat>
            <c:strRef>
              <c:f>Folha1!$A$2:$A$6</c:f>
              <c:strCach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 </c:v>
                </c:pt>
              </c:strCache>
            </c:strRef>
          </c:cat>
          <c:val>
            <c:numRef>
              <c:f>Folha1!$B$2:$B$6</c:f>
              <c:numCache>
                <c:formatCode>General</c:formatCode>
                <c:ptCount val="5"/>
                <c:pt idx="0">
                  <c:v>68785</c:v>
                </c:pt>
                <c:pt idx="1">
                  <c:v>71780</c:v>
                </c:pt>
                <c:pt idx="2">
                  <c:v>67478</c:v>
                </c:pt>
                <c:pt idx="3">
                  <c:v>65179</c:v>
                </c:pt>
              </c:numCache>
            </c:numRef>
          </c:val>
        </c:ser>
        <c:ser>
          <c:idx val="1"/>
          <c:order val="1"/>
          <c:tx>
            <c:strRef>
              <c:f>Folha1!$C$1</c:f>
              <c:strCache>
                <c:ptCount val="1"/>
                <c:pt idx="0">
                  <c:v>CO2 origem biomassa</c:v>
                </c:pt>
              </c:strCache>
            </c:strRef>
          </c:tx>
          <c:invertIfNegative val="0"/>
          <c:cat>
            <c:strRef>
              <c:f>Folha1!$A$2:$A$6</c:f>
              <c:strCache>
                <c:ptCount val="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 </c:v>
                </c:pt>
              </c:strCache>
            </c:strRef>
          </c:cat>
          <c:val>
            <c:numRef>
              <c:f>Folha1!$C$2:$C$6</c:f>
              <c:numCache>
                <c:formatCode>General</c:formatCode>
                <c:ptCount val="5"/>
                <c:pt idx="0">
                  <c:v>12386</c:v>
                </c:pt>
                <c:pt idx="1">
                  <c:v>12468</c:v>
                </c:pt>
                <c:pt idx="2">
                  <c:v>12877</c:v>
                </c:pt>
                <c:pt idx="3">
                  <c:v>13278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5902976"/>
        <c:axId val="35904896"/>
        <c:axId val="0"/>
      </c:bar3DChart>
      <c:catAx>
        <c:axId val="359029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pt-PT" sz="1600"/>
                  <a:t>Anos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pt-PT"/>
          </a:p>
        </c:txPr>
        <c:crossAx val="35904896"/>
        <c:crosses val="autoZero"/>
        <c:auto val="1"/>
        <c:lblAlgn val="ctr"/>
        <c:lblOffset val="100"/>
        <c:noMultiLvlLbl val="0"/>
      </c:catAx>
      <c:valAx>
        <c:axId val="35904896"/>
        <c:scaling>
          <c:orientation val="minMax"/>
        </c:scaling>
        <c:delete val="0"/>
        <c:axPos val="l"/>
        <c:majorGridlines/>
        <c:title>
          <c:tx>
            <c:rich>
              <a:bodyPr rot="0" vert="wordArtVert"/>
              <a:lstStyle/>
              <a:p>
                <a:pPr>
                  <a:defRPr sz="1600"/>
                </a:pPr>
                <a:r>
                  <a:rPr lang="pt-PT" sz="1600" dirty="0" smtClean="0"/>
                  <a:t>Toneladas</a:t>
                </a:r>
                <a:endParaRPr lang="pt-PT" sz="1600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pt-PT"/>
          </a:p>
        </c:txPr>
        <c:crossAx val="359029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pt-P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t-PT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9046CF-5E91-4FF8-A892-AD159ABA6135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C9E65BAC-AA88-4978-BBFA-DD26064F556A}">
      <dgm:prSet phldrT="[Texto]" custT="1"/>
      <dgm:spPr/>
      <dgm:t>
        <a:bodyPr/>
        <a:lstStyle/>
        <a:p>
          <a:r>
            <a:rPr lang="pt-PT" sz="2000" dirty="0" smtClean="0"/>
            <a:t>Solo</a:t>
          </a:r>
          <a:endParaRPr lang="pt-PT" sz="2000" dirty="0"/>
        </a:p>
      </dgm:t>
    </dgm:pt>
    <dgm:pt modelId="{A28C4F85-693E-497A-A3CD-E548B2D1C817}" type="parTrans" cxnId="{1D165C02-C755-4549-82EF-A105E9F2C020}">
      <dgm:prSet/>
      <dgm:spPr/>
      <dgm:t>
        <a:bodyPr/>
        <a:lstStyle/>
        <a:p>
          <a:endParaRPr lang="pt-PT" sz="1200"/>
        </a:p>
      </dgm:t>
    </dgm:pt>
    <dgm:pt modelId="{CEF817CF-700C-4AE9-90A9-7537F974811E}" type="sibTrans" cxnId="{1D165C02-C755-4549-82EF-A105E9F2C020}">
      <dgm:prSet/>
      <dgm:spPr/>
      <dgm:t>
        <a:bodyPr/>
        <a:lstStyle/>
        <a:p>
          <a:endParaRPr lang="pt-PT" sz="1200"/>
        </a:p>
      </dgm:t>
    </dgm:pt>
    <dgm:pt modelId="{F04E6C7F-06D0-4AD1-BF9C-C5663AE18FE0}">
      <dgm:prSet phldrT="[Texto]" custT="1"/>
      <dgm:spPr/>
      <dgm:t>
        <a:bodyPr/>
        <a:lstStyle/>
        <a:p>
          <a:r>
            <a:rPr lang="pt-PT" sz="2000" dirty="0" smtClean="0"/>
            <a:t>Pesticidas</a:t>
          </a:r>
          <a:endParaRPr lang="pt-PT" sz="2000" dirty="0"/>
        </a:p>
      </dgm:t>
    </dgm:pt>
    <dgm:pt modelId="{CE854BD1-E471-4307-9FC1-1B319390CF60}" type="parTrans" cxnId="{11A9655C-378A-4F58-9330-9155EF60F5CE}">
      <dgm:prSet/>
      <dgm:spPr/>
      <dgm:t>
        <a:bodyPr/>
        <a:lstStyle/>
        <a:p>
          <a:endParaRPr lang="pt-PT" sz="1200"/>
        </a:p>
      </dgm:t>
    </dgm:pt>
    <dgm:pt modelId="{DF650CF2-495F-4D53-89B3-8707F202E18D}" type="sibTrans" cxnId="{11A9655C-378A-4F58-9330-9155EF60F5CE}">
      <dgm:prSet/>
      <dgm:spPr/>
      <dgm:t>
        <a:bodyPr/>
        <a:lstStyle/>
        <a:p>
          <a:endParaRPr lang="pt-PT" sz="1200"/>
        </a:p>
      </dgm:t>
    </dgm:pt>
    <dgm:pt modelId="{F76C88F7-102B-46D0-893A-AD8D5A7308B5}">
      <dgm:prSet phldrT="[Texto]" custT="1"/>
      <dgm:spPr/>
      <dgm:t>
        <a:bodyPr/>
        <a:lstStyle/>
        <a:p>
          <a:r>
            <a:rPr lang="pt-PT" sz="2000" dirty="0" smtClean="0"/>
            <a:t>Indústria mineira</a:t>
          </a:r>
          <a:endParaRPr lang="pt-PT" sz="2000" dirty="0"/>
        </a:p>
      </dgm:t>
    </dgm:pt>
    <dgm:pt modelId="{BCC916AF-0211-444F-BDDF-AC4CDEFDB133}" type="parTrans" cxnId="{41B41AC6-640E-4440-92BA-D63E0A0ED093}">
      <dgm:prSet/>
      <dgm:spPr/>
      <dgm:t>
        <a:bodyPr/>
        <a:lstStyle/>
        <a:p>
          <a:endParaRPr lang="pt-PT" sz="1200"/>
        </a:p>
      </dgm:t>
    </dgm:pt>
    <dgm:pt modelId="{4AFBB237-E086-4DBC-B038-7C30FC497A72}" type="sibTrans" cxnId="{41B41AC6-640E-4440-92BA-D63E0A0ED093}">
      <dgm:prSet/>
      <dgm:spPr/>
      <dgm:t>
        <a:bodyPr/>
        <a:lstStyle/>
        <a:p>
          <a:endParaRPr lang="pt-PT" sz="1200"/>
        </a:p>
      </dgm:t>
    </dgm:pt>
    <dgm:pt modelId="{16436D78-5A0C-4761-B6B4-B58A6F0C8CEC}">
      <dgm:prSet phldrT="[Texto]" custT="1"/>
      <dgm:spPr/>
      <dgm:t>
        <a:bodyPr/>
        <a:lstStyle/>
        <a:p>
          <a:r>
            <a:rPr lang="pt-PT" sz="2000" dirty="0" smtClean="0"/>
            <a:t>Água</a:t>
          </a:r>
          <a:endParaRPr lang="pt-PT" sz="2000" dirty="0"/>
        </a:p>
      </dgm:t>
    </dgm:pt>
    <dgm:pt modelId="{2B27A532-79F5-4BE8-9DCF-3DA7486E195F}" type="parTrans" cxnId="{EFE3B740-B647-4823-B730-7F7948F8AE0D}">
      <dgm:prSet/>
      <dgm:spPr/>
      <dgm:t>
        <a:bodyPr/>
        <a:lstStyle/>
        <a:p>
          <a:endParaRPr lang="pt-PT" sz="1200"/>
        </a:p>
      </dgm:t>
    </dgm:pt>
    <dgm:pt modelId="{14CD4699-A024-45D9-B457-DF2BBA422887}" type="sibTrans" cxnId="{EFE3B740-B647-4823-B730-7F7948F8AE0D}">
      <dgm:prSet/>
      <dgm:spPr/>
      <dgm:t>
        <a:bodyPr/>
        <a:lstStyle/>
        <a:p>
          <a:endParaRPr lang="pt-PT" sz="1200"/>
        </a:p>
      </dgm:t>
    </dgm:pt>
    <dgm:pt modelId="{DBEF9376-DE0B-4A43-81EF-2F709550891B}">
      <dgm:prSet phldrT="[Texto]" custT="1"/>
      <dgm:spPr/>
      <dgm:t>
        <a:bodyPr/>
        <a:lstStyle/>
        <a:p>
          <a:r>
            <a:rPr lang="pt-PT" sz="2000" dirty="0" smtClean="0"/>
            <a:t>Produtos químicos</a:t>
          </a:r>
          <a:endParaRPr lang="pt-PT" sz="2000" dirty="0"/>
        </a:p>
      </dgm:t>
    </dgm:pt>
    <dgm:pt modelId="{801D37A8-A1D3-4054-AC87-4B8CF1F41AF2}" type="parTrans" cxnId="{BFC06517-69B0-4C77-910D-8EF6EE129D9D}">
      <dgm:prSet/>
      <dgm:spPr/>
      <dgm:t>
        <a:bodyPr/>
        <a:lstStyle/>
        <a:p>
          <a:endParaRPr lang="pt-PT" sz="1200"/>
        </a:p>
      </dgm:t>
    </dgm:pt>
    <dgm:pt modelId="{089814FB-F4F3-4860-96A8-510F4B84AF8D}" type="sibTrans" cxnId="{BFC06517-69B0-4C77-910D-8EF6EE129D9D}">
      <dgm:prSet/>
      <dgm:spPr/>
      <dgm:t>
        <a:bodyPr/>
        <a:lstStyle/>
        <a:p>
          <a:endParaRPr lang="pt-PT" sz="1200"/>
        </a:p>
      </dgm:t>
    </dgm:pt>
    <dgm:pt modelId="{7D9D8885-0AA0-4BC3-8680-869A55EFFCDA}">
      <dgm:prSet phldrT="[Texto]" custT="1"/>
      <dgm:spPr/>
      <dgm:t>
        <a:bodyPr/>
        <a:lstStyle/>
        <a:p>
          <a:r>
            <a:rPr lang="pt-PT" sz="2000" dirty="0" smtClean="0"/>
            <a:t>Esgotos</a:t>
          </a:r>
          <a:endParaRPr lang="pt-PT" sz="2000" dirty="0"/>
        </a:p>
      </dgm:t>
    </dgm:pt>
    <dgm:pt modelId="{72757704-9061-4040-A073-0178452A2CF9}" type="parTrans" cxnId="{0FFDBF00-349C-45A4-BF0E-F5AADFE22D19}">
      <dgm:prSet/>
      <dgm:spPr/>
      <dgm:t>
        <a:bodyPr/>
        <a:lstStyle/>
        <a:p>
          <a:endParaRPr lang="pt-PT" sz="1200"/>
        </a:p>
      </dgm:t>
    </dgm:pt>
    <dgm:pt modelId="{4B182BE1-A186-4B51-B076-330A2A4653AF}" type="sibTrans" cxnId="{0FFDBF00-349C-45A4-BF0E-F5AADFE22D19}">
      <dgm:prSet/>
      <dgm:spPr/>
      <dgm:t>
        <a:bodyPr/>
        <a:lstStyle/>
        <a:p>
          <a:endParaRPr lang="pt-PT" sz="1200"/>
        </a:p>
      </dgm:t>
    </dgm:pt>
    <dgm:pt modelId="{F5B6E453-6E5F-48F0-B569-69BD0F81AAE3}">
      <dgm:prSet phldrT="[Texto]" custT="1"/>
      <dgm:spPr/>
      <dgm:t>
        <a:bodyPr/>
        <a:lstStyle/>
        <a:p>
          <a:r>
            <a:rPr lang="pt-PT" sz="2000" dirty="0" smtClean="0"/>
            <a:t>Ar</a:t>
          </a:r>
          <a:endParaRPr lang="pt-PT" sz="2000" dirty="0"/>
        </a:p>
      </dgm:t>
    </dgm:pt>
    <dgm:pt modelId="{524A38AF-C7CC-4F6F-8EDE-31638B31DE69}" type="parTrans" cxnId="{996691A3-D688-4E12-AA33-062D05D0894E}">
      <dgm:prSet/>
      <dgm:spPr/>
      <dgm:t>
        <a:bodyPr/>
        <a:lstStyle/>
        <a:p>
          <a:endParaRPr lang="pt-PT" sz="1200"/>
        </a:p>
      </dgm:t>
    </dgm:pt>
    <dgm:pt modelId="{94A5D3A2-E7A0-4442-AEB2-D46CB2B6C1FE}" type="sibTrans" cxnId="{996691A3-D688-4E12-AA33-062D05D0894E}">
      <dgm:prSet/>
      <dgm:spPr/>
      <dgm:t>
        <a:bodyPr/>
        <a:lstStyle/>
        <a:p>
          <a:endParaRPr lang="pt-PT" sz="1200"/>
        </a:p>
      </dgm:t>
    </dgm:pt>
    <dgm:pt modelId="{5E19F2B8-0ABA-4C98-88DD-DFFF4E2603F1}">
      <dgm:prSet phldrT="[Texto]" custT="1"/>
      <dgm:spPr/>
      <dgm:t>
        <a:bodyPr/>
        <a:lstStyle/>
        <a:p>
          <a:r>
            <a:rPr lang="pt-PT" sz="2000" dirty="0" smtClean="0"/>
            <a:t>Combustíveis fósseis</a:t>
          </a:r>
          <a:endParaRPr lang="pt-PT" sz="2000" dirty="0"/>
        </a:p>
      </dgm:t>
    </dgm:pt>
    <dgm:pt modelId="{28AC733F-432C-4AF8-9EC6-53EF65F0694E}" type="parTrans" cxnId="{9EB47BAA-B897-4E24-9D0D-8063ECEF189B}">
      <dgm:prSet/>
      <dgm:spPr/>
      <dgm:t>
        <a:bodyPr/>
        <a:lstStyle/>
        <a:p>
          <a:endParaRPr lang="pt-PT" sz="1200"/>
        </a:p>
      </dgm:t>
    </dgm:pt>
    <dgm:pt modelId="{4DE6BEE3-95C3-4AE0-ABC8-B0338AAEDD9C}" type="sibTrans" cxnId="{9EB47BAA-B897-4E24-9D0D-8063ECEF189B}">
      <dgm:prSet/>
      <dgm:spPr/>
      <dgm:t>
        <a:bodyPr/>
        <a:lstStyle/>
        <a:p>
          <a:endParaRPr lang="pt-PT" sz="1200"/>
        </a:p>
      </dgm:t>
    </dgm:pt>
    <dgm:pt modelId="{E7EEBC91-BCA7-4F82-9DBC-6DB6A5CAA061}">
      <dgm:prSet phldrT="[Texto]" custT="1"/>
      <dgm:spPr/>
      <dgm:t>
        <a:bodyPr/>
        <a:lstStyle/>
        <a:p>
          <a:r>
            <a:rPr lang="pt-PT" sz="2000" dirty="0" smtClean="0"/>
            <a:t>Transportes</a:t>
          </a:r>
          <a:endParaRPr lang="pt-PT" sz="2000" dirty="0"/>
        </a:p>
      </dgm:t>
    </dgm:pt>
    <dgm:pt modelId="{30635A93-325C-4F1C-90DC-E922D24BE942}" type="parTrans" cxnId="{1448818F-3300-4E75-9B8F-ED148C0BAA5C}">
      <dgm:prSet/>
      <dgm:spPr/>
      <dgm:t>
        <a:bodyPr/>
        <a:lstStyle/>
        <a:p>
          <a:endParaRPr lang="pt-PT" sz="1200"/>
        </a:p>
      </dgm:t>
    </dgm:pt>
    <dgm:pt modelId="{DCF9A849-14F2-41A4-A947-67A41050F26A}" type="sibTrans" cxnId="{1448818F-3300-4E75-9B8F-ED148C0BAA5C}">
      <dgm:prSet/>
      <dgm:spPr/>
      <dgm:t>
        <a:bodyPr/>
        <a:lstStyle/>
        <a:p>
          <a:endParaRPr lang="pt-PT" sz="1200"/>
        </a:p>
      </dgm:t>
    </dgm:pt>
    <dgm:pt modelId="{AB99A7C4-6B22-4F23-8F0E-61B94F60C3DC}">
      <dgm:prSet phldrT="[Texto]" custT="1"/>
      <dgm:spPr/>
      <dgm:t>
        <a:bodyPr/>
        <a:lstStyle/>
        <a:p>
          <a:r>
            <a:rPr lang="pt-PT" sz="2000" dirty="0" smtClean="0"/>
            <a:t>Descargas industriais</a:t>
          </a:r>
          <a:endParaRPr lang="pt-PT" sz="2000" dirty="0"/>
        </a:p>
      </dgm:t>
    </dgm:pt>
    <dgm:pt modelId="{C1AB1BEB-484B-48B5-B3DF-4DB1662119E8}" type="parTrans" cxnId="{F5F93DD8-9127-41B8-8095-705563CEA55A}">
      <dgm:prSet/>
      <dgm:spPr/>
      <dgm:t>
        <a:bodyPr/>
        <a:lstStyle/>
        <a:p>
          <a:endParaRPr lang="pt-PT" sz="1400"/>
        </a:p>
      </dgm:t>
    </dgm:pt>
    <dgm:pt modelId="{0CF7686B-65B4-4A53-B3FB-179D9DB10C51}" type="sibTrans" cxnId="{F5F93DD8-9127-41B8-8095-705563CEA55A}">
      <dgm:prSet/>
      <dgm:spPr/>
      <dgm:t>
        <a:bodyPr/>
        <a:lstStyle/>
        <a:p>
          <a:endParaRPr lang="pt-PT" sz="1400"/>
        </a:p>
      </dgm:t>
    </dgm:pt>
    <dgm:pt modelId="{B999ACDC-E455-42C8-9740-B3D330F9F36A}">
      <dgm:prSet phldrT="[Texto]" custT="1"/>
      <dgm:spPr/>
      <dgm:t>
        <a:bodyPr/>
        <a:lstStyle/>
        <a:p>
          <a:r>
            <a:rPr lang="pt-PT" sz="2000" dirty="0" err="1" smtClean="0"/>
            <a:t>CFCs</a:t>
          </a:r>
          <a:endParaRPr lang="pt-PT" sz="2000" dirty="0"/>
        </a:p>
      </dgm:t>
    </dgm:pt>
    <dgm:pt modelId="{F2254862-3AEC-4C65-9268-C6A9849EB54F}" type="parTrans" cxnId="{D952BC6D-17A7-44A9-B3C7-6328326BCB0B}">
      <dgm:prSet/>
      <dgm:spPr/>
      <dgm:t>
        <a:bodyPr/>
        <a:lstStyle/>
        <a:p>
          <a:endParaRPr lang="pt-PT" sz="1600"/>
        </a:p>
      </dgm:t>
    </dgm:pt>
    <dgm:pt modelId="{75E1C067-1CC9-4909-AD30-924F39121C87}" type="sibTrans" cxnId="{D952BC6D-17A7-44A9-B3C7-6328326BCB0B}">
      <dgm:prSet/>
      <dgm:spPr/>
      <dgm:t>
        <a:bodyPr/>
        <a:lstStyle/>
        <a:p>
          <a:endParaRPr lang="pt-PT" sz="1600"/>
        </a:p>
      </dgm:t>
    </dgm:pt>
    <dgm:pt modelId="{02D88407-A30C-48BC-BE7E-C0DBB574CD2D}">
      <dgm:prSet phldrT="[Texto]" custT="1"/>
      <dgm:spPr/>
      <dgm:t>
        <a:bodyPr/>
        <a:lstStyle/>
        <a:p>
          <a:r>
            <a:rPr lang="pt-PT" sz="2000" dirty="0" smtClean="0"/>
            <a:t>Produtos químicos</a:t>
          </a:r>
          <a:endParaRPr lang="pt-PT" sz="2000" dirty="0"/>
        </a:p>
      </dgm:t>
    </dgm:pt>
    <dgm:pt modelId="{49BD87F2-76C3-46F3-A7C6-E11AD36EB54A}" type="parTrans" cxnId="{2A80E3A5-F2A4-4AA0-B1B3-1EE53DC797EF}">
      <dgm:prSet/>
      <dgm:spPr/>
      <dgm:t>
        <a:bodyPr/>
        <a:lstStyle/>
        <a:p>
          <a:endParaRPr lang="pt-PT" sz="1600"/>
        </a:p>
      </dgm:t>
    </dgm:pt>
    <dgm:pt modelId="{0D396EA1-2F79-49AB-8DB0-A00A13E71804}" type="sibTrans" cxnId="{2A80E3A5-F2A4-4AA0-B1B3-1EE53DC797EF}">
      <dgm:prSet/>
      <dgm:spPr/>
      <dgm:t>
        <a:bodyPr/>
        <a:lstStyle/>
        <a:p>
          <a:endParaRPr lang="pt-PT" sz="1600"/>
        </a:p>
      </dgm:t>
    </dgm:pt>
    <dgm:pt modelId="{136E3C95-7311-4B63-9A7A-E03D1C393A33}" type="pres">
      <dgm:prSet presAssocID="{8D9046CF-5E91-4FF8-A892-AD159ABA613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2281B4F0-8245-4759-8F9D-3D29D5095D74}" type="pres">
      <dgm:prSet presAssocID="{C9E65BAC-AA88-4978-BBFA-DD26064F556A}" presName="composite" presStyleCnt="0"/>
      <dgm:spPr/>
    </dgm:pt>
    <dgm:pt modelId="{72C4677D-397B-45B1-8D42-678428FF73FA}" type="pres">
      <dgm:prSet presAssocID="{C9E65BAC-AA88-4978-BBFA-DD26064F556A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848E28B-B7B0-43C2-9E95-54E3BC7E6D31}" type="pres">
      <dgm:prSet presAssocID="{C9E65BAC-AA88-4978-BBFA-DD26064F556A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B1066F3-2AEA-4B4D-AA28-B3629BF1D813}" type="pres">
      <dgm:prSet presAssocID="{CEF817CF-700C-4AE9-90A9-7537F974811E}" presName="sp" presStyleCnt="0"/>
      <dgm:spPr/>
    </dgm:pt>
    <dgm:pt modelId="{893B1603-3872-4AD9-897F-8086B5B61FB7}" type="pres">
      <dgm:prSet presAssocID="{16436D78-5A0C-4761-B6B4-B58A6F0C8CEC}" presName="composite" presStyleCnt="0"/>
      <dgm:spPr/>
    </dgm:pt>
    <dgm:pt modelId="{4146010E-B094-4FBA-A0E1-9DE8E66713B8}" type="pres">
      <dgm:prSet presAssocID="{16436D78-5A0C-4761-B6B4-B58A6F0C8CE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9E4E5D8-92AB-4D06-9EF5-2DEFA8405CC7}" type="pres">
      <dgm:prSet presAssocID="{16436D78-5A0C-4761-B6B4-B58A6F0C8CE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A2CABB7A-C0D0-4D81-B197-F5D5BD6C7DCA}" type="pres">
      <dgm:prSet presAssocID="{14CD4699-A024-45D9-B457-DF2BBA422887}" presName="sp" presStyleCnt="0"/>
      <dgm:spPr/>
    </dgm:pt>
    <dgm:pt modelId="{7FFE7753-D4B3-4BAC-8594-543641809F08}" type="pres">
      <dgm:prSet presAssocID="{F5B6E453-6E5F-48F0-B569-69BD0F81AAE3}" presName="composite" presStyleCnt="0"/>
      <dgm:spPr/>
    </dgm:pt>
    <dgm:pt modelId="{022301BA-7FD9-4E29-86B8-F6C0C7A8BD15}" type="pres">
      <dgm:prSet presAssocID="{F5B6E453-6E5F-48F0-B569-69BD0F81AAE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12BCD3A-8F2F-4EE8-91E9-8165BBBE11C2}" type="pres">
      <dgm:prSet presAssocID="{F5B6E453-6E5F-48F0-B569-69BD0F81AAE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</dgm:ptLst>
  <dgm:cxnLst>
    <dgm:cxn modelId="{11A9655C-378A-4F58-9330-9155EF60F5CE}" srcId="{C9E65BAC-AA88-4978-BBFA-DD26064F556A}" destId="{F04E6C7F-06D0-4AD1-BF9C-C5663AE18FE0}" srcOrd="0" destOrd="0" parTransId="{CE854BD1-E471-4307-9FC1-1B319390CF60}" sibTransId="{DF650CF2-495F-4D53-89B3-8707F202E18D}"/>
    <dgm:cxn modelId="{41B41AC6-640E-4440-92BA-D63E0A0ED093}" srcId="{C9E65BAC-AA88-4978-BBFA-DD26064F556A}" destId="{F76C88F7-102B-46D0-893A-AD8D5A7308B5}" srcOrd="2" destOrd="0" parTransId="{BCC916AF-0211-444F-BDDF-AC4CDEFDB133}" sibTransId="{4AFBB237-E086-4DBC-B038-7C30FC497A72}"/>
    <dgm:cxn modelId="{D952BC6D-17A7-44A9-B3C7-6328326BCB0B}" srcId="{F5B6E453-6E5F-48F0-B569-69BD0F81AAE3}" destId="{B999ACDC-E455-42C8-9740-B3D330F9F36A}" srcOrd="2" destOrd="0" parTransId="{F2254862-3AEC-4C65-9268-C6A9849EB54F}" sibTransId="{75E1C067-1CC9-4909-AD30-924F39121C87}"/>
    <dgm:cxn modelId="{996691A3-D688-4E12-AA33-062D05D0894E}" srcId="{8D9046CF-5E91-4FF8-A892-AD159ABA6135}" destId="{F5B6E453-6E5F-48F0-B569-69BD0F81AAE3}" srcOrd="2" destOrd="0" parTransId="{524A38AF-C7CC-4F6F-8EDE-31638B31DE69}" sibTransId="{94A5D3A2-E7A0-4442-AEB2-D46CB2B6C1FE}"/>
    <dgm:cxn modelId="{BFC06517-69B0-4C77-910D-8EF6EE129D9D}" srcId="{16436D78-5A0C-4761-B6B4-B58A6F0C8CEC}" destId="{DBEF9376-DE0B-4A43-81EF-2F709550891B}" srcOrd="0" destOrd="0" parTransId="{801D37A8-A1D3-4054-AC87-4B8CF1F41AF2}" sibTransId="{089814FB-F4F3-4860-96A8-510F4B84AF8D}"/>
    <dgm:cxn modelId="{3CFCFC1B-5143-4A19-9D2B-C2EFEB4AB77B}" type="presOf" srcId="{E7EEBC91-BCA7-4F82-9DBC-6DB6A5CAA061}" destId="{212BCD3A-8F2F-4EE8-91E9-8165BBBE11C2}" srcOrd="0" destOrd="1" presId="urn:microsoft.com/office/officeart/2005/8/layout/chevron2"/>
    <dgm:cxn modelId="{1155E508-5E95-4276-8FCD-6B91D5EE811D}" type="presOf" srcId="{F5B6E453-6E5F-48F0-B569-69BD0F81AAE3}" destId="{022301BA-7FD9-4E29-86B8-F6C0C7A8BD15}" srcOrd="0" destOrd="0" presId="urn:microsoft.com/office/officeart/2005/8/layout/chevron2"/>
    <dgm:cxn modelId="{1448818F-3300-4E75-9B8F-ED148C0BAA5C}" srcId="{F5B6E453-6E5F-48F0-B569-69BD0F81AAE3}" destId="{E7EEBC91-BCA7-4F82-9DBC-6DB6A5CAA061}" srcOrd="1" destOrd="0" parTransId="{30635A93-325C-4F1C-90DC-E922D24BE942}" sibTransId="{DCF9A849-14F2-41A4-A947-67A41050F26A}"/>
    <dgm:cxn modelId="{26C340E1-D974-4D9B-BEAE-D3D63197E7A7}" type="presOf" srcId="{7D9D8885-0AA0-4BC3-8680-869A55EFFCDA}" destId="{49E4E5D8-92AB-4D06-9EF5-2DEFA8405CC7}" srcOrd="0" destOrd="1" presId="urn:microsoft.com/office/officeart/2005/8/layout/chevron2"/>
    <dgm:cxn modelId="{2A80E3A5-F2A4-4AA0-B1B3-1EE53DC797EF}" srcId="{C9E65BAC-AA88-4978-BBFA-DD26064F556A}" destId="{02D88407-A30C-48BC-BE7E-C0DBB574CD2D}" srcOrd="1" destOrd="0" parTransId="{49BD87F2-76C3-46F3-A7C6-E11AD36EB54A}" sibTransId="{0D396EA1-2F79-49AB-8DB0-A00A13E71804}"/>
    <dgm:cxn modelId="{1D165C02-C755-4549-82EF-A105E9F2C020}" srcId="{8D9046CF-5E91-4FF8-A892-AD159ABA6135}" destId="{C9E65BAC-AA88-4978-BBFA-DD26064F556A}" srcOrd="0" destOrd="0" parTransId="{A28C4F85-693E-497A-A3CD-E548B2D1C817}" sibTransId="{CEF817CF-700C-4AE9-90A9-7537F974811E}"/>
    <dgm:cxn modelId="{74196B48-7287-483A-81F7-76DBCA6530E9}" type="presOf" srcId="{16436D78-5A0C-4761-B6B4-B58A6F0C8CEC}" destId="{4146010E-B094-4FBA-A0E1-9DE8E66713B8}" srcOrd="0" destOrd="0" presId="urn:microsoft.com/office/officeart/2005/8/layout/chevron2"/>
    <dgm:cxn modelId="{F3A2C016-90C0-47BA-B996-07265A6761A2}" type="presOf" srcId="{02D88407-A30C-48BC-BE7E-C0DBB574CD2D}" destId="{C848E28B-B7B0-43C2-9E95-54E3BC7E6D31}" srcOrd="0" destOrd="1" presId="urn:microsoft.com/office/officeart/2005/8/layout/chevron2"/>
    <dgm:cxn modelId="{7B205895-8873-4BA6-99C7-FE5C841132D5}" type="presOf" srcId="{F76C88F7-102B-46D0-893A-AD8D5A7308B5}" destId="{C848E28B-B7B0-43C2-9E95-54E3BC7E6D31}" srcOrd="0" destOrd="2" presId="urn:microsoft.com/office/officeart/2005/8/layout/chevron2"/>
    <dgm:cxn modelId="{D4E17516-77B1-443B-900C-85C33C1F3775}" type="presOf" srcId="{F04E6C7F-06D0-4AD1-BF9C-C5663AE18FE0}" destId="{C848E28B-B7B0-43C2-9E95-54E3BC7E6D31}" srcOrd="0" destOrd="0" presId="urn:microsoft.com/office/officeart/2005/8/layout/chevron2"/>
    <dgm:cxn modelId="{9EB47BAA-B897-4E24-9D0D-8063ECEF189B}" srcId="{F5B6E453-6E5F-48F0-B569-69BD0F81AAE3}" destId="{5E19F2B8-0ABA-4C98-88DD-DFFF4E2603F1}" srcOrd="0" destOrd="0" parTransId="{28AC733F-432C-4AF8-9EC6-53EF65F0694E}" sibTransId="{4DE6BEE3-95C3-4AE0-ABC8-B0338AAEDD9C}"/>
    <dgm:cxn modelId="{7CDC83BA-CADA-41EF-B1DE-80EBC2641908}" type="presOf" srcId="{5E19F2B8-0ABA-4C98-88DD-DFFF4E2603F1}" destId="{212BCD3A-8F2F-4EE8-91E9-8165BBBE11C2}" srcOrd="0" destOrd="0" presId="urn:microsoft.com/office/officeart/2005/8/layout/chevron2"/>
    <dgm:cxn modelId="{EFE3B740-B647-4823-B730-7F7948F8AE0D}" srcId="{8D9046CF-5E91-4FF8-A892-AD159ABA6135}" destId="{16436D78-5A0C-4761-B6B4-B58A6F0C8CEC}" srcOrd="1" destOrd="0" parTransId="{2B27A532-79F5-4BE8-9DCF-3DA7486E195F}" sibTransId="{14CD4699-A024-45D9-B457-DF2BBA422887}"/>
    <dgm:cxn modelId="{5583D22F-AA57-4EFF-8BC5-8CBDBF82CECE}" type="presOf" srcId="{B999ACDC-E455-42C8-9740-B3D330F9F36A}" destId="{212BCD3A-8F2F-4EE8-91E9-8165BBBE11C2}" srcOrd="0" destOrd="2" presId="urn:microsoft.com/office/officeart/2005/8/layout/chevron2"/>
    <dgm:cxn modelId="{A8EA8007-ECEA-4BC4-8E8F-6DD16907A582}" type="presOf" srcId="{8D9046CF-5E91-4FF8-A892-AD159ABA6135}" destId="{136E3C95-7311-4B63-9A7A-E03D1C393A33}" srcOrd="0" destOrd="0" presId="urn:microsoft.com/office/officeart/2005/8/layout/chevron2"/>
    <dgm:cxn modelId="{F5F93DD8-9127-41B8-8095-705563CEA55A}" srcId="{16436D78-5A0C-4761-B6B4-B58A6F0C8CEC}" destId="{AB99A7C4-6B22-4F23-8F0E-61B94F60C3DC}" srcOrd="2" destOrd="0" parTransId="{C1AB1BEB-484B-48B5-B3DF-4DB1662119E8}" sibTransId="{0CF7686B-65B4-4A53-B3FB-179D9DB10C51}"/>
    <dgm:cxn modelId="{0FFDBF00-349C-45A4-BF0E-F5AADFE22D19}" srcId="{16436D78-5A0C-4761-B6B4-B58A6F0C8CEC}" destId="{7D9D8885-0AA0-4BC3-8680-869A55EFFCDA}" srcOrd="1" destOrd="0" parTransId="{72757704-9061-4040-A073-0178452A2CF9}" sibTransId="{4B182BE1-A186-4B51-B076-330A2A4653AF}"/>
    <dgm:cxn modelId="{AC5C1FCC-EB19-470A-8CBD-BDAD51D78479}" type="presOf" srcId="{DBEF9376-DE0B-4A43-81EF-2F709550891B}" destId="{49E4E5D8-92AB-4D06-9EF5-2DEFA8405CC7}" srcOrd="0" destOrd="0" presId="urn:microsoft.com/office/officeart/2005/8/layout/chevron2"/>
    <dgm:cxn modelId="{4EC80936-43BE-4D46-AE11-BFF683B1D379}" type="presOf" srcId="{AB99A7C4-6B22-4F23-8F0E-61B94F60C3DC}" destId="{49E4E5D8-92AB-4D06-9EF5-2DEFA8405CC7}" srcOrd="0" destOrd="2" presId="urn:microsoft.com/office/officeart/2005/8/layout/chevron2"/>
    <dgm:cxn modelId="{3D3B4481-4483-4185-97CD-E7ED25708645}" type="presOf" srcId="{C9E65BAC-AA88-4978-BBFA-DD26064F556A}" destId="{72C4677D-397B-45B1-8D42-678428FF73FA}" srcOrd="0" destOrd="0" presId="urn:microsoft.com/office/officeart/2005/8/layout/chevron2"/>
    <dgm:cxn modelId="{4320DB3D-7261-4C46-B65B-6C43EF786602}" type="presParOf" srcId="{136E3C95-7311-4B63-9A7A-E03D1C393A33}" destId="{2281B4F0-8245-4759-8F9D-3D29D5095D74}" srcOrd="0" destOrd="0" presId="urn:microsoft.com/office/officeart/2005/8/layout/chevron2"/>
    <dgm:cxn modelId="{4772DDB1-8FBE-41AC-889C-D823AA387ED1}" type="presParOf" srcId="{2281B4F0-8245-4759-8F9D-3D29D5095D74}" destId="{72C4677D-397B-45B1-8D42-678428FF73FA}" srcOrd="0" destOrd="0" presId="urn:microsoft.com/office/officeart/2005/8/layout/chevron2"/>
    <dgm:cxn modelId="{F28E1D4C-174C-4A17-9653-50E1C1E03360}" type="presParOf" srcId="{2281B4F0-8245-4759-8F9D-3D29D5095D74}" destId="{C848E28B-B7B0-43C2-9E95-54E3BC7E6D31}" srcOrd="1" destOrd="0" presId="urn:microsoft.com/office/officeart/2005/8/layout/chevron2"/>
    <dgm:cxn modelId="{F4278C68-814B-4ADF-A484-BA416D0DAD6C}" type="presParOf" srcId="{136E3C95-7311-4B63-9A7A-E03D1C393A33}" destId="{1B1066F3-2AEA-4B4D-AA28-B3629BF1D813}" srcOrd="1" destOrd="0" presId="urn:microsoft.com/office/officeart/2005/8/layout/chevron2"/>
    <dgm:cxn modelId="{BF4FF70C-D074-40DB-BDE6-D4DA61006891}" type="presParOf" srcId="{136E3C95-7311-4B63-9A7A-E03D1C393A33}" destId="{893B1603-3872-4AD9-897F-8086B5B61FB7}" srcOrd="2" destOrd="0" presId="urn:microsoft.com/office/officeart/2005/8/layout/chevron2"/>
    <dgm:cxn modelId="{5E11FDF6-1DE8-4396-B628-D3A3B62D8B2C}" type="presParOf" srcId="{893B1603-3872-4AD9-897F-8086B5B61FB7}" destId="{4146010E-B094-4FBA-A0E1-9DE8E66713B8}" srcOrd="0" destOrd="0" presId="urn:microsoft.com/office/officeart/2005/8/layout/chevron2"/>
    <dgm:cxn modelId="{AA8A25A9-2284-4A0F-B9A9-B7FA5B80884B}" type="presParOf" srcId="{893B1603-3872-4AD9-897F-8086B5B61FB7}" destId="{49E4E5D8-92AB-4D06-9EF5-2DEFA8405CC7}" srcOrd="1" destOrd="0" presId="urn:microsoft.com/office/officeart/2005/8/layout/chevron2"/>
    <dgm:cxn modelId="{9F238D7B-8C97-4F5B-A389-06E5CA66E567}" type="presParOf" srcId="{136E3C95-7311-4B63-9A7A-E03D1C393A33}" destId="{A2CABB7A-C0D0-4D81-B197-F5D5BD6C7DCA}" srcOrd="3" destOrd="0" presId="urn:microsoft.com/office/officeart/2005/8/layout/chevron2"/>
    <dgm:cxn modelId="{8463DCF3-50D6-4641-830E-B1B6AD8FB7B0}" type="presParOf" srcId="{136E3C95-7311-4B63-9A7A-E03D1C393A33}" destId="{7FFE7753-D4B3-4BAC-8594-543641809F08}" srcOrd="4" destOrd="0" presId="urn:microsoft.com/office/officeart/2005/8/layout/chevron2"/>
    <dgm:cxn modelId="{567D72F4-D457-423E-8619-99400D76C494}" type="presParOf" srcId="{7FFE7753-D4B3-4BAC-8594-543641809F08}" destId="{022301BA-7FD9-4E29-86B8-F6C0C7A8BD15}" srcOrd="0" destOrd="0" presId="urn:microsoft.com/office/officeart/2005/8/layout/chevron2"/>
    <dgm:cxn modelId="{E6D26DF1-5D3A-495C-99F4-F880E63DE897}" type="presParOf" srcId="{7FFE7753-D4B3-4BAC-8594-543641809F08}" destId="{212BCD3A-8F2F-4EE8-91E9-8165BBBE11C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AFE09D4-2C63-41DB-93F0-663297A2A5F1}" type="doc">
      <dgm:prSet loTypeId="urn:microsoft.com/office/officeart/2005/8/layout/cycle1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t-PT"/>
        </a:p>
      </dgm:t>
    </dgm:pt>
    <dgm:pt modelId="{EFA91123-21C0-4DDC-932A-5EAF17F62BED}">
      <dgm:prSet phldrT="[Texto]" custT="1"/>
      <dgm:spPr/>
      <dgm:t>
        <a:bodyPr/>
        <a:lstStyle/>
        <a:p>
          <a:r>
            <a:rPr lang="pt-PT" sz="1400" dirty="0" smtClean="0"/>
            <a:t>Poupar</a:t>
          </a:r>
        </a:p>
        <a:p>
          <a:r>
            <a:rPr lang="pt-PT" sz="1400" dirty="0" smtClean="0"/>
            <a:t>energia</a:t>
          </a:r>
          <a:endParaRPr lang="pt-PT" sz="1200" dirty="0"/>
        </a:p>
      </dgm:t>
    </dgm:pt>
    <dgm:pt modelId="{7643AD4A-20B8-4E5A-8EDE-5CDBFA3C6BDC}" type="parTrans" cxnId="{9EC5C10D-8ED8-4C5C-8378-EAB5CEA4D7D5}">
      <dgm:prSet/>
      <dgm:spPr/>
      <dgm:t>
        <a:bodyPr/>
        <a:lstStyle/>
        <a:p>
          <a:endParaRPr lang="pt-PT" sz="2800"/>
        </a:p>
      </dgm:t>
    </dgm:pt>
    <dgm:pt modelId="{7975C7EE-E4B3-496C-9322-53E4FE3C0FAC}" type="sibTrans" cxnId="{9EC5C10D-8ED8-4C5C-8378-EAB5CEA4D7D5}">
      <dgm:prSet custT="1"/>
      <dgm:spPr/>
      <dgm:t>
        <a:bodyPr/>
        <a:lstStyle/>
        <a:p>
          <a:endParaRPr lang="pt-PT" sz="1050"/>
        </a:p>
      </dgm:t>
    </dgm:pt>
    <dgm:pt modelId="{9A89B498-394A-4134-A994-3720B10496DB}">
      <dgm:prSet phldrT="[Texto]" custT="1"/>
      <dgm:spPr/>
      <dgm:t>
        <a:bodyPr/>
        <a:lstStyle/>
        <a:p>
          <a:r>
            <a:rPr lang="pt-PT" sz="1400" dirty="0" smtClean="0"/>
            <a:t>Poupar água</a:t>
          </a:r>
          <a:endParaRPr lang="pt-PT" sz="1400" dirty="0"/>
        </a:p>
      </dgm:t>
    </dgm:pt>
    <dgm:pt modelId="{FA0F754F-69F9-49D7-8A47-A844C2411EEF}" type="parTrans" cxnId="{C5017DAB-4268-4B73-96BD-5F4381D2BA37}">
      <dgm:prSet/>
      <dgm:spPr/>
      <dgm:t>
        <a:bodyPr/>
        <a:lstStyle/>
        <a:p>
          <a:endParaRPr lang="pt-PT" sz="2800"/>
        </a:p>
      </dgm:t>
    </dgm:pt>
    <dgm:pt modelId="{8761D57C-3B41-432C-A01F-25E24E6371E7}" type="sibTrans" cxnId="{C5017DAB-4268-4B73-96BD-5F4381D2BA37}">
      <dgm:prSet custT="1"/>
      <dgm:spPr/>
      <dgm:t>
        <a:bodyPr/>
        <a:lstStyle/>
        <a:p>
          <a:endParaRPr lang="pt-PT" sz="1050"/>
        </a:p>
      </dgm:t>
    </dgm:pt>
    <dgm:pt modelId="{DC67BCE6-B87C-43C2-BA03-5661684CC5EE}">
      <dgm:prSet phldrT="[Texto]" custT="1"/>
      <dgm:spPr/>
      <dgm:t>
        <a:bodyPr/>
        <a:lstStyle/>
        <a:p>
          <a:r>
            <a:rPr lang="pt-PT" sz="1400" dirty="0" smtClean="0"/>
            <a:t>Utilizar transportes públicos</a:t>
          </a:r>
          <a:endParaRPr lang="pt-PT" sz="1400" dirty="0"/>
        </a:p>
      </dgm:t>
    </dgm:pt>
    <dgm:pt modelId="{F7E1F23F-87ED-49A0-B4D7-3465F74861DC}" type="parTrans" cxnId="{BAB22A69-7BCD-449F-AEC6-6E5A11CA64D3}">
      <dgm:prSet/>
      <dgm:spPr/>
      <dgm:t>
        <a:bodyPr/>
        <a:lstStyle/>
        <a:p>
          <a:endParaRPr lang="pt-PT"/>
        </a:p>
      </dgm:t>
    </dgm:pt>
    <dgm:pt modelId="{118D0422-1A2A-4BC4-B618-32FE9B9BF3F4}" type="sibTrans" cxnId="{BAB22A69-7BCD-449F-AEC6-6E5A11CA64D3}">
      <dgm:prSet/>
      <dgm:spPr/>
      <dgm:t>
        <a:bodyPr/>
        <a:lstStyle/>
        <a:p>
          <a:endParaRPr lang="pt-PT"/>
        </a:p>
      </dgm:t>
    </dgm:pt>
    <dgm:pt modelId="{27148103-5C8D-4577-A9D8-834C4AFE9D00}">
      <dgm:prSet phldrT="[Texto]" custT="1"/>
      <dgm:spPr/>
      <dgm:t>
        <a:bodyPr/>
        <a:lstStyle/>
        <a:p>
          <a:r>
            <a:rPr lang="pt-PT" sz="1400" dirty="0" smtClean="0"/>
            <a:t>Ajudar a plantar árvores</a:t>
          </a:r>
          <a:endParaRPr lang="pt-PT" sz="1400" dirty="0"/>
        </a:p>
      </dgm:t>
    </dgm:pt>
    <dgm:pt modelId="{0753985C-1ACB-48E4-A6A1-B3F71A7078D5}" type="parTrans" cxnId="{296797A9-0563-44A6-BB89-F0325732900C}">
      <dgm:prSet/>
      <dgm:spPr/>
      <dgm:t>
        <a:bodyPr/>
        <a:lstStyle/>
        <a:p>
          <a:endParaRPr lang="pt-PT"/>
        </a:p>
      </dgm:t>
    </dgm:pt>
    <dgm:pt modelId="{9D22046E-0464-4D24-8CFE-50D3E8D25B96}" type="sibTrans" cxnId="{296797A9-0563-44A6-BB89-F0325732900C}">
      <dgm:prSet/>
      <dgm:spPr/>
      <dgm:t>
        <a:bodyPr/>
        <a:lstStyle/>
        <a:p>
          <a:endParaRPr lang="pt-PT"/>
        </a:p>
      </dgm:t>
    </dgm:pt>
    <dgm:pt modelId="{6BACEFA9-C14E-4965-B277-754E66848446}">
      <dgm:prSet phldrT="[Texto]" custT="1"/>
      <dgm:spPr/>
      <dgm:t>
        <a:bodyPr/>
        <a:lstStyle/>
        <a:p>
          <a:r>
            <a:rPr lang="pt-PT" sz="1400" dirty="0" smtClean="0"/>
            <a:t>Preferir produtos biodegradáveis</a:t>
          </a:r>
        </a:p>
        <a:p>
          <a:endParaRPr lang="pt-PT" sz="1200" dirty="0"/>
        </a:p>
      </dgm:t>
    </dgm:pt>
    <dgm:pt modelId="{A4EF23EB-E37E-4A6A-82D8-0C383CE3002A}" type="parTrans" cxnId="{2B1BE528-B5B8-4A5B-BF2A-C5122093321E}">
      <dgm:prSet/>
      <dgm:spPr/>
      <dgm:t>
        <a:bodyPr/>
        <a:lstStyle/>
        <a:p>
          <a:endParaRPr lang="pt-PT"/>
        </a:p>
      </dgm:t>
    </dgm:pt>
    <dgm:pt modelId="{A6BBDF7E-D8E7-4017-9D5C-3FDDA84E1C74}" type="sibTrans" cxnId="{2B1BE528-B5B8-4A5B-BF2A-C5122093321E}">
      <dgm:prSet/>
      <dgm:spPr/>
      <dgm:t>
        <a:bodyPr/>
        <a:lstStyle/>
        <a:p>
          <a:endParaRPr lang="pt-PT"/>
        </a:p>
      </dgm:t>
    </dgm:pt>
    <dgm:pt modelId="{C16EC4B1-2C77-4CB5-9BDF-828AEF9EF003}" type="pres">
      <dgm:prSet presAssocID="{BAFE09D4-2C63-41DB-93F0-663297A2A5F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231B5542-49A6-4744-AA7D-BA2D19D41B51}" type="pres">
      <dgm:prSet presAssocID="{EFA91123-21C0-4DDC-932A-5EAF17F62BED}" presName="dummy" presStyleCnt="0"/>
      <dgm:spPr/>
    </dgm:pt>
    <dgm:pt modelId="{B2E86797-86EF-4EE0-91FE-937EDFF32CC8}" type="pres">
      <dgm:prSet presAssocID="{EFA91123-21C0-4DDC-932A-5EAF17F62BED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7B6F86A-664B-45DA-9CF4-E72FCB54B5E9}" type="pres">
      <dgm:prSet presAssocID="{7975C7EE-E4B3-496C-9322-53E4FE3C0FAC}" presName="sibTrans" presStyleLbl="node1" presStyleIdx="0" presStyleCnt="5"/>
      <dgm:spPr/>
      <dgm:t>
        <a:bodyPr/>
        <a:lstStyle/>
        <a:p>
          <a:endParaRPr lang="pt-PT"/>
        </a:p>
      </dgm:t>
    </dgm:pt>
    <dgm:pt modelId="{A3990E31-B96F-4F64-A2EF-2794515CCA1B}" type="pres">
      <dgm:prSet presAssocID="{9A89B498-394A-4134-A994-3720B10496DB}" presName="dummy" presStyleCnt="0"/>
      <dgm:spPr/>
    </dgm:pt>
    <dgm:pt modelId="{AF619253-0726-475D-BF1C-BE36407F0BEF}" type="pres">
      <dgm:prSet presAssocID="{9A89B498-394A-4134-A994-3720B10496DB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3C13603-E9CE-49C4-92FD-09EEC88ABA28}" type="pres">
      <dgm:prSet presAssocID="{8761D57C-3B41-432C-A01F-25E24E6371E7}" presName="sibTrans" presStyleLbl="node1" presStyleIdx="1" presStyleCnt="5"/>
      <dgm:spPr/>
      <dgm:t>
        <a:bodyPr/>
        <a:lstStyle/>
        <a:p>
          <a:endParaRPr lang="pt-PT"/>
        </a:p>
      </dgm:t>
    </dgm:pt>
    <dgm:pt modelId="{37ABB343-C1A8-4862-AE35-6D1EE593D648}" type="pres">
      <dgm:prSet presAssocID="{DC67BCE6-B87C-43C2-BA03-5661684CC5EE}" presName="dummy" presStyleCnt="0"/>
      <dgm:spPr/>
    </dgm:pt>
    <dgm:pt modelId="{14FA937F-2913-4D4F-BE62-B0D430B774E4}" type="pres">
      <dgm:prSet presAssocID="{DC67BCE6-B87C-43C2-BA03-5661684CC5EE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3275F4E-9516-433B-9096-3ECD0CCC2456}" type="pres">
      <dgm:prSet presAssocID="{118D0422-1A2A-4BC4-B618-32FE9B9BF3F4}" presName="sibTrans" presStyleLbl="node1" presStyleIdx="2" presStyleCnt="5"/>
      <dgm:spPr/>
      <dgm:t>
        <a:bodyPr/>
        <a:lstStyle/>
        <a:p>
          <a:endParaRPr lang="pt-PT"/>
        </a:p>
      </dgm:t>
    </dgm:pt>
    <dgm:pt modelId="{9621087A-5B74-4ADE-A346-9FE811A0F073}" type="pres">
      <dgm:prSet presAssocID="{27148103-5C8D-4577-A9D8-834C4AFE9D00}" presName="dummy" presStyleCnt="0"/>
      <dgm:spPr/>
    </dgm:pt>
    <dgm:pt modelId="{9698FF36-4A02-4B1E-9412-C3B06589372D}" type="pres">
      <dgm:prSet presAssocID="{27148103-5C8D-4577-A9D8-834C4AFE9D00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C937EC78-056F-40E3-AA14-6C38E2BC5C6F}" type="pres">
      <dgm:prSet presAssocID="{9D22046E-0464-4D24-8CFE-50D3E8D25B96}" presName="sibTrans" presStyleLbl="node1" presStyleIdx="3" presStyleCnt="5"/>
      <dgm:spPr/>
      <dgm:t>
        <a:bodyPr/>
        <a:lstStyle/>
        <a:p>
          <a:endParaRPr lang="pt-PT"/>
        </a:p>
      </dgm:t>
    </dgm:pt>
    <dgm:pt modelId="{5C93A707-8D6F-4F05-9975-3B5652983A7B}" type="pres">
      <dgm:prSet presAssocID="{6BACEFA9-C14E-4965-B277-754E66848446}" presName="dummy" presStyleCnt="0"/>
      <dgm:spPr/>
    </dgm:pt>
    <dgm:pt modelId="{FB10EE01-3450-41DD-A076-68CD07431A5D}" type="pres">
      <dgm:prSet presAssocID="{6BACEFA9-C14E-4965-B277-754E66848446}" presName="node" presStyleLbl="revTx" presStyleIdx="4" presStyleCnt="5" custScaleX="147611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77CCECF8-32E4-4791-ABE1-5491DDE52E2A}" type="pres">
      <dgm:prSet presAssocID="{A6BBDF7E-D8E7-4017-9D5C-3FDDA84E1C74}" presName="sibTrans" presStyleLbl="node1" presStyleIdx="4" presStyleCnt="5"/>
      <dgm:spPr/>
      <dgm:t>
        <a:bodyPr/>
        <a:lstStyle/>
        <a:p>
          <a:endParaRPr lang="pt-PT"/>
        </a:p>
      </dgm:t>
    </dgm:pt>
  </dgm:ptLst>
  <dgm:cxnLst>
    <dgm:cxn modelId="{E4737055-6F99-4C9C-8B59-78B3DA06CA8B}" type="presOf" srcId="{BAFE09D4-2C63-41DB-93F0-663297A2A5F1}" destId="{C16EC4B1-2C77-4CB5-9BDF-828AEF9EF003}" srcOrd="0" destOrd="0" presId="urn:microsoft.com/office/officeart/2005/8/layout/cycle1"/>
    <dgm:cxn modelId="{561F275E-DD6D-43D8-97CC-28F945F0FC90}" type="presOf" srcId="{9A89B498-394A-4134-A994-3720B10496DB}" destId="{AF619253-0726-475D-BF1C-BE36407F0BEF}" srcOrd="0" destOrd="0" presId="urn:microsoft.com/office/officeart/2005/8/layout/cycle1"/>
    <dgm:cxn modelId="{9EC5C10D-8ED8-4C5C-8378-EAB5CEA4D7D5}" srcId="{BAFE09D4-2C63-41DB-93F0-663297A2A5F1}" destId="{EFA91123-21C0-4DDC-932A-5EAF17F62BED}" srcOrd="0" destOrd="0" parTransId="{7643AD4A-20B8-4E5A-8EDE-5CDBFA3C6BDC}" sibTransId="{7975C7EE-E4B3-496C-9322-53E4FE3C0FAC}"/>
    <dgm:cxn modelId="{1F69EEE5-AE96-47D1-A4B3-760A4F6051B7}" type="presOf" srcId="{7975C7EE-E4B3-496C-9322-53E4FE3C0FAC}" destId="{D7B6F86A-664B-45DA-9CF4-E72FCB54B5E9}" srcOrd="0" destOrd="0" presId="urn:microsoft.com/office/officeart/2005/8/layout/cycle1"/>
    <dgm:cxn modelId="{BAB22A69-7BCD-449F-AEC6-6E5A11CA64D3}" srcId="{BAFE09D4-2C63-41DB-93F0-663297A2A5F1}" destId="{DC67BCE6-B87C-43C2-BA03-5661684CC5EE}" srcOrd="2" destOrd="0" parTransId="{F7E1F23F-87ED-49A0-B4D7-3465F74861DC}" sibTransId="{118D0422-1A2A-4BC4-B618-32FE9B9BF3F4}"/>
    <dgm:cxn modelId="{C5017DAB-4268-4B73-96BD-5F4381D2BA37}" srcId="{BAFE09D4-2C63-41DB-93F0-663297A2A5F1}" destId="{9A89B498-394A-4134-A994-3720B10496DB}" srcOrd="1" destOrd="0" parTransId="{FA0F754F-69F9-49D7-8A47-A844C2411EEF}" sibTransId="{8761D57C-3B41-432C-A01F-25E24E6371E7}"/>
    <dgm:cxn modelId="{9F4618A6-23CC-4CE1-A0DB-5A60ACFEE0B0}" type="presOf" srcId="{DC67BCE6-B87C-43C2-BA03-5661684CC5EE}" destId="{14FA937F-2913-4D4F-BE62-B0D430B774E4}" srcOrd="0" destOrd="0" presId="urn:microsoft.com/office/officeart/2005/8/layout/cycle1"/>
    <dgm:cxn modelId="{6E0FB102-6703-454A-A418-CDE165287313}" type="presOf" srcId="{8761D57C-3B41-432C-A01F-25E24E6371E7}" destId="{23C13603-E9CE-49C4-92FD-09EEC88ABA28}" srcOrd="0" destOrd="0" presId="urn:microsoft.com/office/officeart/2005/8/layout/cycle1"/>
    <dgm:cxn modelId="{BE4CF818-2974-42D8-A1F5-01A7AFF949E4}" type="presOf" srcId="{A6BBDF7E-D8E7-4017-9D5C-3FDDA84E1C74}" destId="{77CCECF8-32E4-4791-ABE1-5491DDE52E2A}" srcOrd="0" destOrd="0" presId="urn:microsoft.com/office/officeart/2005/8/layout/cycle1"/>
    <dgm:cxn modelId="{2B1BE528-B5B8-4A5B-BF2A-C5122093321E}" srcId="{BAFE09D4-2C63-41DB-93F0-663297A2A5F1}" destId="{6BACEFA9-C14E-4965-B277-754E66848446}" srcOrd="4" destOrd="0" parTransId="{A4EF23EB-E37E-4A6A-82D8-0C383CE3002A}" sibTransId="{A6BBDF7E-D8E7-4017-9D5C-3FDDA84E1C74}"/>
    <dgm:cxn modelId="{7A0A32AA-C961-431D-8C0D-B3C4BDB42A87}" type="presOf" srcId="{27148103-5C8D-4577-A9D8-834C4AFE9D00}" destId="{9698FF36-4A02-4B1E-9412-C3B06589372D}" srcOrd="0" destOrd="0" presId="urn:microsoft.com/office/officeart/2005/8/layout/cycle1"/>
    <dgm:cxn modelId="{296797A9-0563-44A6-BB89-F0325732900C}" srcId="{BAFE09D4-2C63-41DB-93F0-663297A2A5F1}" destId="{27148103-5C8D-4577-A9D8-834C4AFE9D00}" srcOrd="3" destOrd="0" parTransId="{0753985C-1ACB-48E4-A6A1-B3F71A7078D5}" sibTransId="{9D22046E-0464-4D24-8CFE-50D3E8D25B96}"/>
    <dgm:cxn modelId="{18078700-4808-4550-AE46-804C87463C55}" type="presOf" srcId="{118D0422-1A2A-4BC4-B618-32FE9B9BF3F4}" destId="{13275F4E-9516-433B-9096-3ECD0CCC2456}" srcOrd="0" destOrd="0" presId="urn:microsoft.com/office/officeart/2005/8/layout/cycle1"/>
    <dgm:cxn modelId="{AD4566BF-736C-4F3E-BE08-6386F6C69787}" type="presOf" srcId="{9D22046E-0464-4D24-8CFE-50D3E8D25B96}" destId="{C937EC78-056F-40E3-AA14-6C38E2BC5C6F}" srcOrd="0" destOrd="0" presId="urn:microsoft.com/office/officeart/2005/8/layout/cycle1"/>
    <dgm:cxn modelId="{E0FA4CFE-689D-493C-8238-4D43EE7AB244}" type="presOf" srcId="{EFA91123-21C0-4DDC-932A-5EAF17F62BED}" destId="{B2E86797-86EF-4EE0-91FE-937EDFF32CC8}" srcOrd="0" destOrd="0" presId="urn:microsoft.com/office/officeart/2005/8/layout/cycle1"/>
    <dgm:cxn modelId="{F653DA88-2B3E-49D3-A1B1-81E81D67718E}" type="presOf" srcId="{6BACEFA9-C14E-4965-B277-754E66848446}" destId="{FB10EE01-3450-41DD-A076-68CD07431A5D}" srcOrd="0" destOrd="0" presId="urn:microsoft.com/office/officeart/2005/8/layout/cycle1"/>
    <dgm:cxn modelId="{004B3EFD-672E-481B-B0E9-E969A2BA1BE6}" type="presParOf" srcId="{C16EC4B1-2C77-4CB5-9BDF-828AEF9EF003}" destId="{231B5542-49A6-4744-AA7D-BA2D19D41B51}" srcOrd="0" destOrd="0" presId="urn:microsoft.com/office/officeart/2005/8/layout/cycle1"/>
    <dgm:cxn modelId="{4ADB5390-0D63-41C4-93D1-005F073B3BB5}" type="presParOf" srcId="{C16EC4B1-2C77-4CB5-9BDF-828AEF9EF003}" destId="{B2E86797-86EF-4EE0-91FE-937EDFF32CC8}" srcOrd="1" destOrd="0" presId="urn:microsoft.com/office/officeart/2005/8/layout/cycle1"/>
    <dgm:cxn modelId="{21DE1C32-30B1-4F52-A721-EF4C25F9B90C}" type="presParOf" srcId="{C16EC4B1-2C77-4CB5-9BDF-828AEF9EF003}" destId="{D7B6F86A-664B-45DA-9CF4-E72FCB54B5E9}" srcOrd="2" destOrd="0" presId="urn:microsoft.com/office/officeart/2005/8/layout/cycle1"/>
    <dgm:cxn modelId="{40E13A13-59AC-4F7A-9F01-539613FE9EBD}" type="presParOf" srcId="{C16EC4B1-2C77-4CB5-9BDF-828AEF9EF003}" destId="{A3990E31-B96F-4F64-A2EF-2794515CCA1B}" srcOrd="3" destOrd="0" presId="urn:microsoft.com/office/officeart/2005/8/layout/cycle1"/>
    <dgm:cxn modelId="{952F4CC5-984A-4EC1-81A5-E42B36179FB2}" type="presParOf" srcId="{C16EC4B1-2C77-4CB5-9BDF-828AEF9EF003}" destId="{AF619253-0726-475D-BF1C-BE36407F0BEF}" srcOrd="4" destOrd="0" presId="urn:microsoft.com/office/officeart/2005/8/layout/cycle1"/>
    <dgm:cxn modelId="{6DC5204A-01AA-47C7-B3A7-95A9E3C1AC09}" type="presParOf" srcId="{C16EC4B1-2C77-4CB5-9BDF-828AEF9EF003}" destId="{23C13603-E9CE-49C4-92FD-09EEC88ABA28}" srcOrd="5" destOrd="0" presId="urn:microsoft.com/office/officeart/2005/8/layout/cycle1"/>
    <dgm:cxn modelId="{B5226233-1113-4652-A24D-5E4478B1345E}" type="presParOf" srcId="{C16EC4B1-2C77-4CB5-9BDF-828AEF9EF003}" destId="{37ABB343-C1A8-4862-AE35-6D1EE593D648}" srcOrd="6" destOrd="0" presId="urn:microsoft.com/office/officeart/2005/8/layout/cycle1"/>
    <dgm:cxn modelId="{D10FE264-7548-4C52-A507-E407AEEFBF7F}" type="presParOf" srcId="{C16EC4B1-2C77-4CB5-9BDF-828AEF9EF003}" destId="{14FA937F-2913-4D4F-BE62-B0D430B774E4}" srcOrd="7" destOrd="0" presId="urn:microsoft.com/office/officeart/2005/8/layout/cycle1"/>
    <dgm:cxn modelId="{B43341F5-1D7E-47AE-A62B-C120F02B3637}" type="presParOf" srcId="{C16EC4B1-2C77-4CB5-9BDF-828AEF9EF003}" destId="{13275F4E-9516-433B-9096-3ECD0CCC2456}" srcOrd="8" destOrd="0" presId="urn:microsoft.com/office/officeart/2005/8/layout/cycle1"/>
    <dgm:cxn modelId="{E79992A2-D648-4CA1-A103-D4CA61B58EBF}" type="presParOf" srcId="{C16EC4B1-2C77-4CB5-9BDF-828AEF9EF003}" destId="{9621087A-5B74-4ADE-A346-9FE811A0F073}" srcOrd="9" destOrd="0" presId="urn:microsoft.com/office/officeart/2005/8/layout/cycle1"/>
    <dgm:cxn modelId="{D555BA1D-FC33-40BB-9923-4614E9DB58A2}" type="presParOf" srcId="{C16EC4B1-2C77-4CB5-9BDF-828AEF9EF003}" destId="{9698FF36-4A02-4B1E-9412-C3B06589372D}" srcOrd="10" destOrd="0" presId="urn:microsoft.com/office/officeart/2005/8/layout/cycle1"/>
    <dgm:cxn modelId="{933BBE5B-BB61-4678-9818-F2E37F3BAA02}" type="presParOf" srcId="{C16EC4B1-2C77-4CB5-9BDF-828AEF9EF003}" destId="{C937EC78-056F-40E3-AA14-6C38E2BC5C6F}" srcOrd="11" destOrd="0" presId="urn:microsoft.com/office/officeart/2005/8/layout/cycle1"/>
    <dgm:cxn modelId="{5DE40EEE-5287-41A7-A1D4-577C171AAA4D}" type="presParOf" srcId="{C16EC4B1-2C77-4CB5-9BDF-828AEF9EF003}" destId="{5C93A707-8D6F-4F05-9975-3B5652983A7B}" srcOrd="12" destOrd="0" presId="urn:microsoft.com/office/officeart/2005/8/layout/cycle1"/>
    <dgm:cxn modelId="{A51D7492-7090-47DC-BB23-5D2AE94EA05E}" type="presParOf" srcId="{C16EC4B1-2C77-4CB5-9BDF-828AEF9EF003}" destId="{FB10EE01-3450-41DD-A076-68CD07431A5D}" srcOrd="13" destOrd="0" presId="urn:microsoft.com/office/officeart/2005/8/layout/cycle1"/>
    <dgm:cxn modelId="{C9F1F147-44B3-4429-AA4B-F25C156C2119}" type="presParOf" srcId="{C16EC4B1-2C77-4CB5-9BDF-828AEF9EF003}" destId="{77CCECF8-32E4-4791-ABE1-5491DDE52E2A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8B16985-521A-4A3C-909A-5E673579D31B}" type="doc">
      <dgm:prSet loTypeId="urn:microsoft.com/office/officeart/2005/8/layout/gear1" loCatId="cycle" qsTypeId="urn:microsoft.com/office/officeart/2005/8/quickstyle/3d1" qsCatId="3D" csTypeId="urn:microsoft.com/office/officeart/2005/8/colors/accent1_2" csCatId="accent1" phldr="1"/>
      <dgm:spPr/>
    </dgm:pt>
    <dgm:pt modelId="{BFE4EF57-E174-41FA-88E2-0A1E26818CF4}">
      <dgm:prSet phldrT="[Texto]"/>
      <dgm:spPr/>
      <dgm:t>
        <a:bodyPr/>
        <a:lstStyle/>
        <a:p>
          <a:r>
            <a:rPr lang="pt-PT" dirty="0" smtClean="0"/>
            <a:t>Reciclar</a:t>
          </a:r>
          <a:endParaRPr lang="pt-PT" dirty="0"/>
        </a:p>
      </dgm:t>
    </dgm:pt>
    <dgm:pt modelId="{7625E5AE-D5C3-4264-B9D7-C5B2F7178B87}" type="parTrans" cxnId="{A373846B-1AC8-4BFB-BE5A-949CC269F0D3}">
      <dgm:prSet/>
      <dgm:spPr/>
      <dgm:t>
        <a:bodyPr/>
        <a:lstStyle/>
        <a:p>
          <a:endParaRPr lang="pt-PT"/>
        </a:p>
      </dgm:t>
    </dgm:pt>
    <dgm:pt modelId="{36A8C6C0-5AD6-4699-A3BE-9392E3F706C9}" type="sibTrans" cxnId="{A373846B-1AC8-4BFB-BE5A-949CC269F0D3}">
      <dgm:prSet/>
      <dgm:spPr/>
      <dgm:t>
        <a:bodyPr/>
        <a:lstStyle/>
        <a:p>
          <a:endParaRPr lang="pt-PT"/>
        </a:p>
      </dgm:t>
    </dgm:pt>
    <dgm:pt modelId="{E7D7EC5E-0445-414C-9DFD-A335512A9509}">
      <dgm:prSet phldrT="[Texto]"/>
      <dgm:spPr/>
      <dgm:t>
        <a:bodyPr/>
        <a:lstStyle/>
        <a:p>
          <a:r>
            <a:rPr lang="pt-PT" dirty="0" smtClean="0"/>
            <a:t>Reutilizar</a:t>
          </a:r>
          <a:endParaRPr lang="pt-PT" dirty="0"/>
        </a:p>
      </dgm:t>
    </dgm:pt>
    <dgm:pt modelId="{325CBD23-2E60-4D00-867A-8F38E2FADA10}" type="parTrans" cxnId="{DE73F179-3CC6-4946-B2A4-C98A3A4B0333}">
      <dgm:prSet/>
      <dgm:spPr/>
      <dgm:t>
        <a:bodyPr/>
        <a:lstStyle/>
        <a:p>
          <a:endParaRPr lang="pt-PT"/>
        </a:p>
      </dgm:t>
    </dgm:pt>
    <dgm:pt modelId="{0CD50428-D8E4-46A5-9B98-60E63A9C2C36}" type="sibTrans" cxnId="{DE73F179-3CC6-4946-B2A4-C98A3A4B0333}">
      <dgm:prSet/>
      <dgm:spPr/>
      <dgm:t>
        <a:bodyPr/>
        <a:lstStyle/>
        <a:p>
          <a:endParaRPr lang="pt-PT"/>
        </a:p>
      </dgm:t>
    </dgm:pt>
    <dgm:pt modelId="{3ADB2190-B8B3-410D-BF3B-2A0248B663D2}">
      <dgm:prSet phldrT="[Texto]"/>
      <dgm:spPr/>
      <dgm:t>
        <a:bodyPr/>
        <a:lstStyle/>
        <a:p>
          <a:r>
            <a:rPr lang="pt-PT" dirty="0" smtClean="0"/>
            <a:t>Reduzir desperdícios</a:t>
          </a:r>
          <a:endParaRPr lang="pt-PT" dirty="0"/>
        </a:p>
      </dgm:t>
    </dgm:pt>
    <dgm:pt modelId="{13AC7F2C-0EC8-4F5A-AC78-2B36EA219228}" type="parTrans" cxnId="{3D87E0CB-22A7-4209-83B2-D61C972D4BE1}">
      <dgm:prSet/>
      <dgm:spPr/>
      <dgm:t>
        <a:bodyPr/>
        <a:lstStyle/>
        <a:p>
          <a:endParaRPr lang="pt-PT"/>
        </a:p>
      </dgm:t>
    </dgm:pt>
    <dgm:pt modelId="{1D8D41D3-C0E2-4D00-BDE6-F8AF3D4E73BD}" type="sibTrans" cxnId="{3D87E0CB-22A7-4209-83B2-D61C972D4BE1}">
      <dgm:prSet/>
      <dgm:spPr/>
      <dgm:t>
        <a:bodyPr/>
        <a:lstStyle/>
        <a:p>
          <a:endParaRPr lang="pt-PT"/>
        </a:p>
      </dgm:t>
    </dgm:pt>
    <dgm:pt modelId="{A838164D-AFBE-467C-AEE1-43120FED7A84}" type="pres">
      <dgm:prSet presAssocID="{98B16985-521A-4A3C-909A-5E673579D31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535B7F6-E36A-443E-B9F1-04239B771BCD}" type="pres">
      <dgm:prSet presAssocID="{BFE4EF57-E174-41FA-88E2-0A1E26818CF4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218EA7D0-DF2F-418B-BA94-EA47C261EBF4}" type="pres">
      <dgm:prSet presAssocID="{BFE4EF57-E174-41FA-88E2-0A1E26818CF4}" presName="gear1srcNode" presStyleLbl="node1" presStyleIdx="0" presStyleCnt="3"/>
      <dgm:spPr/>
      <dgm:t>
        <a:bodyPr/>
        <a:lstStyle/>
        <a:p>
          <a:endParaRPr lang="pt-PT"/>
        </a:p>
      </dgm:t>
    </dgm:pt>
    <dgm:pt modelId="{944AFA1C-FA32-434F-B195-1FC176A55F45}" type="pres">
      <dgm:prSet presAssocID="{BFE4EF57-E174-41FA-88E2-0A1E26818CF4}" presName="gear1dstNode" presStyleLbl="node1" presStyleIdx="0" presStyleCnt="3"/>
      <dgm:spPr/>
      <dgm:t>
        <a:bodyPr/>
        <a:lstStyle/>
        <a:p>
          <a:endParaRPr lang="pt-PT"/>
        </a:p>
      </dgm:t>
    </dgm:pt>
    <dgm:pt modelId="{6B8267A3-E265-422A-9904-C56B526CA047}" type="pres">
      <dgm:prSet presAssocID="{E7D7EC5E-0445-414C-9DFD-A335512A9509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EF4D4D2C-0F34-4BE7-9FBA-5F6ACC5CC734}" type="pres">
      <dgm:prSet presAssocID="{E7D7EC5E-0445-414C-9DFD-A335512A9509}" presName="gear2srcNode" presStyleLbl="node1" presStyleIdx="1" presStyleCnt="3"/>
      <dgm:spPr/>
      <dgm:t>
        <a:bodyPr/>
        <a:lstStyle/>
        <a:p>
          <a:endParaRPr lang="pt-PT"/>
        </a:p>
      </dgm:t>
    </dgm:pt>
    <dgm:pt modelId="{05B19986-D3BB-4F0B-AED8-3BB2DE065433}" type="pres">
      <dgm:prSet presAssocID="{E7D7EC5E-0445-414C-9DFD-A335512A9509}" presName="gear2dstNode" presStyleLbl="node1" presStyleIdx="1" presStyleCnt="3"/>
      <dgm:spPr/>
      <dgm:t>
        <a:bodyPr/>
        <a:lstStyle/>
        <a:p>
          <a:endParaRPr lang="pt-PT"/>
        </a:p>
      </dgm:t>
    </dgm:pt>
    <dgm:pt modelId="{7892791B-4388-4AFE-A587-3741C1BA20D8}" type="pres">
      <dgm:prSet presAssocID="{3ADB2190-B8B3-410D-BF3B-2A0248B663D2}" presName="gear3" presStyleLbl="node1" presStyleIdx="2" presStyleCnt="3"/>
      <dgm:spPr/>
      <dgm:t>
        <a:bodyPr/>
        <a:lstStyle/>
        <a:p>
          <a:endParaRPr lang="pt-PT"/>
        </a:p>
      </dgm:t>
    </dgm:pt>
    <dgm:pt modelId="{AA89E32C-1555-4750-A9E6-B89D8505275C}" type="pres">
      <dgm:prSet presAssocID="{3ADB2190-B8B3-410D-BF3B-2A0248B663D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F6F7AD95-3CD4-4032-A176-44722786BE6F}" type="pres">
      <dgm:prSet presAssocID="{3ADB2190-B8B3-410D-BF3B-2A0248B663D2}" presName="gear3srcNode" presStyleLbl="node1" presStyleIdx="2" presStyleCnt="3"/>
      <dgm:spPr/>
      <dgm:t>
        <a:bodyPr/>
        <a:lstStyle/>
        <a:p>
          <a:endParaRPr lang="pt-PT"/>
        </a:p>
      </dgm:t>
    </dgm:pt>
    <dgm:pt modelId="{0F485256-4CCB-4E2A-8F43-E2564A6F69FB}" type="pres">
      <dgm:prSet presAssocID="{3ADB2190-B8B3-410D-BF3B-2A0248B663D2}" presName="gear3dstNode" presStyleLbl="node1" presStyleIdx="2" presStyleCnt="3"/>
      <dgm:spPr/>
      <dgm:t>
        <a:bodyPr/>
        <a:lstStyle/>
        <a:p>
          <a:endParaRPr lang="pt-PT"/>
        </a:p>
      </dgm:t>
    </dgm:pt>
    <dgm:pt modelId="{F1E48E70-5E8A-4C04-BAE8-47DBAC95E8EC}" type="pres">
      <dgm:prSet presAssocID="{36A8C6C0-5AD6-4699-A3BE-9392E3F706C9}" presName="connector1" presStyleLbl="sibTrans2D1" presStyleIdx="0" presStyleCnt="3"/>
      <dgm:spPr/>
      <dgm:t>
        <a:bodyPr/>
        <a:lstStyle/>
        <a:p>
          <a:endParaRPr lang="pt-PT"/>
        </a:p>
      </dgm:t>
    </dgm:pt>
    <dgm:pt modelId="{C9EE1964-56C9-4CB5-8391-490C95F4AB1A}" type="pres">
      <dgm:prSet presAssocID="{0CD50428-D8E4-46A5-9B98-60E63A9C2C36}" presName="connector2" presStyleLbl="sibTrans2D1" presStyleIdx="1" presStyleCnt="3"/>
      <dgm:spPr/>
      <dgm:t>
        <a:bodyPr/>
        <a:lstStyle/>
        <a:p>
          <a:endParaRPr lang="pt-PT"/>
        </a:p>
      </dgm:t>
    </dgm:pt>
    <dgm:pt modelId="{450DA505-C081-452C-A6EA-04806CBE2DC1}" type="pres">
      <dgm:prSet presAssocID="{1D8D41D3-C0E2-4D00-BDE6-F8AF3D4E73BD}" presName="connector3" presStyleLbl="sibTrans2D1" presStyleIdx="2" presStyleCnt="3"/>
      <dgm:spPr/>
      <dgm:t>
        <a:bodyPr/>
        <a:lstStyle/>
        <a:p>
          <a:endParaRPr lang="pt-PT"/>
        </a:p>
      </dgm:t>
    </dgm:pt>
  </dgm:ptLst>
  <dgm:cxnLst>
    <dgm:cxn modelId="{DE73F179-3CC6-4946-B2A4-C98A3A4B0333}" srcId="{98B16985-521A-4A3C-909A-5E673579D31B}" destId="{E7D7EC5E-0445-414C-9DFD-A335512A9509}" srcOrd="1" destOrd="0" parTransId="{325CBD23-2E60-4D00-867A-8F38E2FADA10}" sibTransId="{0CD50428-D8E4-46A5-9B98-60E63A9C2C36}"/>
    <dgm:cxn modelId="{98129CA7-88DD-4F52-BAB5-CECC6924BF30}" type="presOf" srcId="{98B16985-521A-4A3C-909A-5E673579D31B}" destId="{A838164D-AFBE-467C-AEE1-43120FED7A84}" srcOrd="0" destOrd="0" presId="urn:microsoft.com/office/officeart/2005/8/layout/gear1"/>
    <dgm:cxn modelId="{03156616-B4F1-4E15-A5EF-C912C33F76D8}" type="presOf" srcId="{3ADB2190-B8B3-410D-BF3B-2A0248B663D2}" destId="{0F485256-4CCB-4E2A-8F43-E2564A6F69FB}" srcOrd="3" destOrd="0" presId="urn:microsoft.com/office/officeart/2005/8/layout/gear1"/>
    <dgm:cxn modelId="{FCE0155F-169E-4556-9DB3-8960B2E70A03}" type="presOf" srcId="{BFE4EF57-E174-41FA-88E2-0A1E26818CF4}" destId="{9535B7F6-E36A-443E-B9F1-04239B771BCD}" srcOrd="0" destOrd="0" presId="urn:microsoft.com/office/officeart/2005/8/layout/gear1"/>
    <dgm:cxn modelId="{94372770-3840-490E-8C3F-F13BE6E22144}" type="presOf" srcId="{3ADB2190-B8B3-410D-BF3B-2A0248B663D2}" destId="{F6F7AD95-3CD4-4032-A176-44722786BE6F}" srcOrd="2" destOrd="0" presId="urn:microsoft.com/office/officeart/2005/8/layout/gear1"/>
    <dgm:cxn modelId="{3D87E0CB-22A7-4209-83B2-D61C972D4BE1}" srcId="{98B16985-521A-4A3C-909A-5E673579D31B}" destId="{3ADB2190-B8B3-410D-BF3B-2A0248B663D2}" srcOrd="2" destOrd="0" parTransId="{13AC7F2C-0EC8-4F5A-AC78-2B36EA219228}" sibTransId="{1D8D41D3-C0E2-4D00-BDE6-F8AF3D4E73BD}"/>
    <dgm:cxn modelId="{02F3AE3C-9739-4B2F-A0CF-E4926240377E}" type="presOf" srcId="{36A8C6C0-5AD6-4699-A3BE-9392E3F706C9}" destId="{F1E48E70-5E8A-4C04-BAE8-47DBAC95E8EC}" srcOrd="0" destOrd="0" presId="urn:microsoft.com/office/officeart/2005/8/layout/gear1"/>
    <dgm:cxn modelId="{876B926C-1D07-45CF-A2E1-95F4C3EE536B}" type="presOf" srcId="{0CD50428-D8E4-46A5-9B98-60E63A9C2C36}" destId="{C9EE1964-56C9-4CB5-8391-490C95F4AB1A}" srcOrd="0" destOrd="0" presId="urn:microsoft.com/office/officeart/2005/8/layout/gear1"/>
    <dgm:cxn modelId="{64E9C16D-DF8E-4AF0-8A48-1E47FABB5981}" type="presOf" srcId="{BFE4EF57-E174-41FA-88E2-0A1E26818CF4}" destId="{218EA7D0-DF2F-418B-BA94-EA47C261EBF4}" srcOrd="1" destOrd="0" presId="urn:microsoft.com/office/officeart/2005/8/layout/gear1"/>
    <dgm:cxn modelId="{3B25DE6C-C66C-4184-976E-086F8D636EEA}" type="presOf" srcId="{1D8D41D3-C0E2-4D00-BDE6-F8AF3D4E73BD}" destId="{450DA505-C081-452C-A6EA-04806CBE2DC1}" srcOrd="0" destOrd="0" presId="urn:microsoft.com/office/officeart/2005/8/layout/gear1"/>
    <dgm:cxn modelId="{2AAFE801-C6F3-43FB-9704-E006ECB2A23F}" type="presOf" srcId="{E7D7EC5E-0445-414C-9DFD-A335512A9509}" destId="{05B19986-D3BB-4F0B-AED8-3BB2DE065433}" srcOrd="2" destOrd="0" presId="urn:microsoft.com/office/officeart/2005/8/layout/gear1"/>
    <dgm:cxn modelId="{A373846B-1AC8-4BFB-BE5A-949CC269F0D3}" srcId="{98B16985-521A-4A3C-909A-5E673579D31B}" destId="{BFE4EF57-E174-41FA-88E2-0A1E26818CF4}" srcOrd="0" destOrd="0" parTransId="{7625E5AE-D5C3-4264-B9D7-C5B2F7178B87}" sibTransId="{36A8C6C0-5AD6-4699-A3BE-9392E3F706C9}"/>
    <dgm:cxn modelId="{396BE456-A353-4151-A51F-75B8CADB4AD5}" type="presOf" srcId="{E7D7EC5E-0445-414C-9DFD-A335512A9509}" destId="{6B8267A3-E265-422A-9904-C56B526CA047}" srcOrd="0" destOrd="0" presId="urn:microsoft.com/office/officeart/2005/8/layout/gear1"/>
    <dgm:cxn modelId="{12AD63F2-817A-413A-8706-1ECDD9D10283}" type="presOf" srcId="{E7D7EC5E-0445-414C-9DFD-A335512A9509}" destId="{EF4D4D2C-0F34-4BE7-9FBA-5F6ACC5CC734}" srcOrd="1" destOrd="0" presId="urn:microsoft.com/office/officeart/2005/8/layout/gear1"/>
    <dgm:cxn modelId="{A8CA0F58-3CCA-45AA-9E99-C7B837D7E934}" type="presOf" srcId="{3ADB2190-B8B3-410D-BF3B-2A0248B663D2}" destId="{AA89E32C-1555-4750-A9E6-B89D8505275C}" srcOrd="1" destOrd="0" presId="urn:microsoft.com/office/officeart/2005/8/layout/gear1"/>
    <dgm:cxn modelId="{419CDD78-DC9D-4F7B-AD43-386F1D8C8749}" type="presOf" srcId="{3ADB2190-B8B3-410D-BF3B-2A0248B663D2}" destId="{7892791B-4388-4AFE-A587-3741C1BA20D8}" srcOrd="0" destOrd="0" presId="urn:microsoft.com/office/officeart/2005/8/layout/gear1"/>
    <dgm:cxn modelId="{BDC00D7B-A863-4BA4-AF85-1122FACAD5ED}" type="presOf" srcId="{BFE4EF57-E174-41FA-88E2-0A1E26818CF4}" destId="{944AFA1C-FA32-434F-B195-1FC176A55F45}" srcOrd="2" destOrd="0" presId="urn:microsoft.com/office/officeart/2005/8/layout/gear1"/>
    <dgm:cxn modelId="{3C6C8FE1-A3A1-41E4-8144-A0771D9534D9}" type="presParOf" srcId="{A838164D-AFBE-467C-AEE1-43120FED7A84}" destId="{9535B7F6-E36A-443E-B9F1-04239B771BCD}" srcOrd="0" destOrd="0" presId="urn:microsoft.com/office/officeart/2005/8/layout/gear1"/>
    <dgm:cxn modelId="{D40553FC-838B-42B5-9FB4-932657D5D22F}" type="presParOf" srcId="{A838164D-AFBE-467C-AEE1-43120FED7A84}" destId="{218EA7D0-DF2F-418B-BA94-EA47C261EBF4}" srcOrd="1" destOrd="0" presId="urn:microsoft.com/office/officeart/2005/8/layout/gear1"/>
    <dgm:cxn modelId="{AC9CC980-0281-4A4B-8382-A1D51CF409DF}" type="presParOf" srcId="{A838164D-AFBE-467C-AEE1-43120FED7A84}" destId="{944AFA1C-FA32-434F-B195-1FC176A55F45}" srcOrd="2" destOrd="0" presId="urn:microsoft.com/office/officeart/2005/8/layout/gear1"/>
    <dgm:cxn modelId="{8F398989-AA6E-42BE-A9AD-796259DC3181}" type="presParOf" srcId="{A838164D-AFBE-467C-AEE1-43120FED7A84}" destId="{6B8267A3-E265-422A-9904-C56B526CA047}" srcOrd="3" destOrd="0" presId="urn:microsoft.com/office/officeart/2005/8/layout/gear1"/>
    <dgm:cxn modelId="{C5B66D1B-202E-482B-B3FF-D2AD5B9CFD15}" type="presParOf" srcId="{A838164D-AFBE-467C-AEE1-43120FED7A84}" destId="{EF4D4D2C-0F34-4BE7-9FBA-5F6ACC5CC734}" srcOrd="4" destOrd="0" presId="urn:microsoft.com/office/officeart/2005/8/layout/gear1"/>
    <dgm:cxn modelId="{8B80A038-E9F3-455B-83A3-8F0476FF7B20}" type="presParOf" srcId="{A838164D-AFBE-467C-AEE1-43120FED7A84}" destId="{05B19986-D3BB-4F0B-AED8-3BB2DE065433}" srcOrd="5" destOrd="0" presId="urn:microsoft.com/office/officeart/2005/8/layout/gear1"/>
    <dgm:cxn modelId="{8DD16AC9-EEC4-4EA9-BA90-79718BA24DAA}" type="presParOf" srcId="{A838164D-AFBE-467C-AEE1-43120FED7A84}" destId="{7892791B-4388-4AFE-A587-3741C1BA20D8}" srcOrd="6" destOrd="0" presId="urn:microsoft.com/office/officeart/2005/8/layout/gear1"/>
    <dgm:cxn modelId="{FF065962-A990-47AC-8582-EB518C65CB06}" type="presParOf" srcId="{A838164D-AFBE-467C-AEE1-43120FED7A84}" destId="{AA89E32C-1555-4750-A9E6-B89D8505275C}" srcOrd="7" destOrd="0" presId="urn:microsoft.com/office/officeart/2005/8/layout/gear1"/>
    <dgm:cxn modelId="{D103E741-6C64-4CAD-BD4A-709B9F94482E}" type="presParOf" srcId="{A838164D-AFBE-467C-AEE1-43120FED7A84}" destId="{F6F7AD95-3CD4-4032-A176-44722786BE6F}" srcOrd="8" destOrd="0" presId="urn:microsoft.com/office/officeart/2005/8/layout/gear1"/>
    <dgm:cxn modelId="{E078C69E-E876-4676-B508-9E312976C9CE}" type="presParOf" srcId="{A838164D-AFBE-467C-AEE1-43120FED7A84}" destId="{0F485256-4CCB-4E2A-8F43-E2564A6F69FB}" srcOrd="9" destOrd="0" presId="urn:microsoft.com/office/officeart/2005/8/layout/gear1"/>
    <dgm:cxn modelId="{A6CEC608-5DA9-424A-BB81-8AE30D5D6DDC}" type="presParOf" srcId="{A838164D-AFBE-467C-AEE1-43120FED7A84}" destId="{F1E48E70-5E8A-4C04-BAE8-47DBAC95E8EC}" srcOrd="10" destOrd="0" presId="urn:microsoft.com/office/officeart/2005/8/layout/gear1"/>
    <dgm:cxn modelId="{6D226C62-2B88-4B11-87BD-5D38E751122A}" type="presParOf" srcId="{A838164D-AFBE-467C-AEE1-43120FED7A84}" destId="{C9EE1964-56C9-4CB5-8391-490C95F4AB1A}" srcOrd="11" destOrd="0" presId="urn:microsoft.com/office/officeart/2005/8/layout/gear1"/>
    <dgm:cxn modelId="{7860A9C1-BA08-419D-9BEB-847BC6C81111}" type="presParOf" srcId="{A838164D-AFBE-467C-AEE1-43120FED7A84}" destId="{450DA505-C081-452C-A6EA-04806CBE2DC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C4677D-397B-45B1-8D42-678428FF73FA}">
      <dsp:nvSpPr>
        <dsp:cNvPr id="0" name=""/>
        <dsp:cNvSpPr/>
      </dsp:nvSpPr>
      <dsp:spPr>
        <a:xfrm rot="5400000">
          <a:off x="-212922" y="217318"/>
          <a:ext cx="1419480" cy="9936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Solo</a:t>
          </a:r>
          <a:endParaRPr lang="pt-PT" sz="2000" kern="1200" dirty="0"/>
        </a:p>
      </dsp:txBody>
      <dsp:txXfrm rot="-5400000">
        <a:off x="0" y="501214"/>
        <a:ext cx="993636" cy="425844"/>
      </dsp:txXfrm>
    </dsp:sp>
    <dsp:sp modelId="{C848E28B-B7B0-43C2-9E95-54E3BC7E6D31}">
      <dsp:nvSpPr>
        <dsp:cNvPr id="0" name=""/>
        <dsp:cNvSpPr/>
      </dsp:nvSpPr>
      <dsp:spPr>
        <a:xfrm rot="5400000">
          <a:off x="3962975" y="-2964942"/>
          <a:ext cx="922662" cy="68613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/>
            <a:t>Pesticidas</a:t>
          </a:r>
          <a:endParaRPr lang="pt-P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/>
            <a:t>Produtos químicos</a:t>
          </a:r>
          <a:endParaRPr lang="pt-P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/>
            <a:t>Indústria mineira</a:t>
          </a:r>
          <a:endParaRPr lang="pt-PT" sz="2000" kern="1200" dirty="0"/>
        </a:p>
      </dsp:txBody>
      <dsp:txXfrm rot="-5400000">
        <a:off x="993637" y="49437"/>
        <a:ext cx="6816298" cy="832580"/>
      </dsp:txXfrm>
    </dsp:sp>
    <dsp:sp modelId="{4146010E-B094-4FBA-A0E1-9DE8E66713B8}">
      <dsp:nvSpPr>
        <dsp:cNvPr id="0" name=""/>
        <dsp:cNvSpPr/>
      </dsp:nvSpPr>
      <dsp:spPr>
        <a:xfrm rot="5400000">
          <a:off x="-212922" y="1440557"/>
          <a:ext cx="1419480" cy="9936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Água</a:t>
          </a:r>
          <a:endParaRPr lang="pt-PT" sz="2000" kern="1200" dirty="0"/>
        </a:p>
      </dsp:txBody>
      <dsp:txXfrm rot="-5400000">
        <a:off x="0" y="1724453"/>
        <a:ext cx="993636" cy="425844"/>
      </dsp:txXfrm>
    </dsp:sp>
    <dsp:sp modelId="{49E4E5D8-92AB-4D06-9EF5-2DEFA8405CC7}">
      <dsp:nvSpPr>
        <dsp:cNvPr id="0" name=""/>
        <dsp:cNvSpPr/>
      </dsp:nvSpPr>
      <dsp:spPr>
        <a:xfrm rot="5400000">
          <a:off x="3962975" y="-1741702"/>
          <a:ext cx="922662" cy="68613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/>
            <a:t>Produtos químicos</a:t>
          </a:r>
          <a:endParaRPr lang="pt-P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/>
            <a:t>Esgotos</a:t>
          </a:r>
          <a:endParaRPr lang="pt-P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/>
            <a:t>Descargas industriais</a:t>
          </a:r>
          <a:endParaRPr lang="pt-PT" sz="2000" kern="1200" dirty="0"/>
        </a:p>
      </dsp:txBody>
      <dsp:txXfrm rot="-5400000">
        <a:off x="993637" y="1272677"/>
        <a:ext cx="6816298" cy="832580"/>
      </dsp:txXfrm>
    </dsp:sp>
    <dsp:sp modelId="{022301BA-7FD9-4E29-86B8-F6C0C7A8BD15}">
      <dsp:nvSpPr>
        <dsp:cNvPr id="0" name=""/>
        <dsp:cNvSpPr/>
      </dsp:nvSpPr>
      <dsp:spPr>
        <a:xfrm rot="5400000">
          <a:off x="-212922" y="2663797"/>
          <a:ext cx="1419480" cy="9936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2000" kern="1200" dirty="0" smtClean="0"/>
            <a:t>Ar</a:t>
          </a:r>
          <a:endParaRPr lang="pt-PT" sz="2000" kern="1200" dirty="0"/>
        </a:p>
      </dsp:txBody>
      <dsp:txXfrm rot="-5400000">
        <a:off x="0" y="2947693"/>
        <a:ext cx="993636" cy="425844"/>
      </dsp:txXfrm>
    </dsp:sp>
    <dsp:sp modelId="{212BCD3A-8F2F-4EE8-91E9-8165BBBE11C2}">
      <dsp:nvSpPr>
        <dsp:cNvPr id="0" name=""/>
        <dsp:cNvSpPr/>
      </dsp:nvSpPr>
      <dsp:spPr>
        <a:xfrm rot="5400000">
          <a:off x="3962975" y="-518463"/>
          <a:ext cx="922662" cy="686133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/>
            <a:t>Combustíveis fósseis</a:t>
          </a:r>
          <a:endParaRPr lang="pt-P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smtClean="0"/>
            <a:t>Transportes</a:t>
          </a:r>
          <a:endParaRPr lang="pt-PT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PT" sz="2000" kern="1200" dirty="0" err="1" smtClean="0"/>
            <a:t>CFCs</a:t>
          </a:r>
          <a:endParaRPr lang="pt-PT" sz="2000" kern="1200" dirty="0"/>
        </a:p>
      </dsp:txBody>
      <dsp:txXfrm rot="-5400000">
        <a:off x="993637" y="2495916"/>
        <a:ext cx="6816298" cy="8325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E86797-86EF-4EE0-91FE-937EDFF32CC8}">
      <dsp:nvSpPr>
        <dsp:cNvPr id="0" name=""/>
        <dsp:cNvSpPr/>
      </dsp:nvSpPr>
      <dsp:spPr>
        <a:xfrm>
          <a:off x="4024375" y="32823"/>
          <a:ext cx="1095603" cy="1095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kern="1200" dirty="0" smtClean="0"/>
            <a:t>Poupar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kern="1200" dirty="0" smtClean="0"/>
            <a:t>energia</a:t>
          </a:r>
          <a:endParaRPr lang="pt-PT" sz="1200" kern="1200" dirty="0"/>
        </a:p>
      </dsp:txBody>
      <dsp:txXfrm>
        <a:off x="4024375" y="32823"/>
        <a:ext cx="1095603" cy="1095603"/>
      </dsp:txXfrm>
    </dsp:sp>
    <dsp:sp modelId="{D7B6F86A-664B-45DA-9CF4-E72FCB54B5E9}">
      <dsp:nvSpPr>
        <dsp:cNvPr id="0" name=""/>
        <dsp:cNvSpPr/>
      </dsp:nvSpPr>
      <dsp:spPr>
        <a:xfrm>
          <a:off x="1445704" y="957"/>
          <a:ext cx="4109515" cy="4109515"/>
        </a:xfrm>
        <a:prstGeom prst="circularArrow">
          <a:avLst>
            <a:gd name="adj1" fmla="val 5199"/>
            <a:gd name="adj2" fmla="val 335809"/>
            <a:gd name="adj3" fmla="val 21293665"/>
            <a:gd name="adj4" fmla="val 19765868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AF619253-0726-475D-BF1C-BE36407F0BEF}">
      <dsp:nvSpPr>
        <dsp:cNvPr id="0" name=""/>
        <dsp:cNvSpPr/>
      </dsp:nvSpPr>
      <dsp:spPr>
        <a:xfrm>
          <a:off x="4686732" y="2071347"/>
          <a:ext cx="1095603" cy="1095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kern="1200" dirty="0" smtClean="0"/>
            <a:t>Poupar água</a:t>
          </a:r>
          <a:endParaRPr lang="pt-PT" sz="1400" kern="1200" dirty="0"/>
        </a:p>
      </dsp:txBody>
      <dsp:txXfrm>
        <a:off x="4686732" y="2071347"/>
        <a:ext cx="1095603" cy="1095603"/>
      </dsp:txXfrm>
    </dsp:sp>
    <dsp:sp modelId="{23C13603-E9CE-49C4-92FD-09EEC88ABA28}">
      <dsp:nvSpPr>
        <dsp:cNvPr id="0" name=""/>
        <dsp:cNvSpPr/>
      </dsp:nvSpPr>
      <dsp:spPr>
        <a:xfrm>
          <a:off x="1445704" y="957"/>
          <a:ext cx="4109515" cy="4109515"/>
        </a:xfrm>
        <a:prstGeom prst="circularArrow">
          <a:avLst>
            <a:gd name="adj1" fmla="val 5199"/>
            <a:gd name="adj2" fmla="val 335809"/>
            <a:gd name="adj3" fmla="val 4015137"/>
            <a:gd name="adj4" fmla="val 2253029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4FA937F-2913-4D4F-BE62-B0D430B774E4}">
      <dsp:nvSpPr>
        <dsp:cNvPr id="0" name=""/>
        <dsp:cNvSpPr/>
      </dsp:nvSpPr>
      <dsp:spPr>
        <a:xfrm>
          <a:off x="2952660" y="3331225"/>
          <a:ext cx="1095603" cy="1095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kern="1200" dirty="0" smtClean="0"/>
            <a:t>Utilizar transportes públicos</a:t>
          </a:r>
          <a:endParaRPr lang="pt-PT" sz="1400" kern="1200" dirty="0"/>
        </a:p>
      </dsp:txBody>
      <dsp:txXfrm>
        <a:off x="2952660" y="3331225"/>
        <a:ext cx="1095603" cy="1095603"/>
      </dsp:txXfrm>
    </dsp:sp>
    <dsp:sp modelId="{13275F4E-9516-433B-9096-3ECD0CCC2456}">
      <dsp:nvSpPr>
        <dsp:cNvPr id="0" name=""/>
        <dsp:cNvSpPr/>
      </dsp:nvSpPr>
      <dsp:spPr>
        <a:xfrm>
          <a:off x="1445704" y="957"/>
          <a:ext cx="4109515" cy="4109515"/>
        </a:xfrm>
        <a:prstGeom prst="circularArrow">
          <a:avLst>
            <a:gd name="adj1" fmla="val 5199"/>
            <a:gd name="adj2" fmla="val 335809"/>
            <a:gd name="adj3" fmla="val 8211161"/>
            <a:gd name="adj4" fmla="val 6449054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698FF36-4A02-4B1E-9412-C3B06589372D}">
      <dsp:nvSpPr>
        <dsp:cNvPr id="0" name=""/>
        <dsp:cNvSpPr/>
      </dsp:nvSpPr>
      <dsp:spPr>
        <a:xfrm>
          <a:off x="1218587" y="2071347"/>
          <a:ext cx="1095603" cy="1095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kern="1200" dirty="0" smtClean="0"/>
            <a:t>Ajudar a plantar árvores</a:t>
          </a:r>
          <a:endParaRPr lang="pt-PT" sz="1400" kern="1200" dirty="0"/>
        </a:p>
      </dsp:txBody>
      <dsp:txXfrm>
        <a:off x="1218587" y="2071347"/>
        <a:ext cx="1095603" cy="1095603"/>
      </dsp:txXfrm>
    </dsp:sp>
    <dsp:sp modelId="{C937EC78-056F-40E3-AA14-6C38E2BC5C6F}">
      <dsp:nvSpPr>
        <dsp:cNvPr id="0" name=""/>
        <dsp:cNvSpPr/>
      </dsp:nvSpPr>
      <dsp:spPr>
        <a:xfrm>
          <a:off x="1445704" y="957"/>
          <a:ext cx="4109515" cy="4109515"/>
        </a:xfrm>
        <a:prstGeom prst="circularArrow">
          <a:avLst>
            <a:gd name="adj1" fmla="val 5199"/>
            <a:gd name="adj2" fmla="val 335809"/>
            <a:gd name="adj3" fmla="val 12298323"/>
            <a:gd name="adj4" fmla="val 10770525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FB10EE01-3450-41DD-A076-68CD07431A5D}">
      <dsp:nvSpPr>
        <dsp:cNvPr id="0" name=""/>
        <dsp:cNvSpPr/>
      </dsp:nvSpPr>
      <dsp:spPr>
        <a:xfrm>
          <a:off x="1620130" y="32823"/>
          <a:ext cx="1617231" cy="10956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400" kern="1200" dirty="0" smtClean="0"/>
            <a:t>Preferir produtos biodegradáveis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PT" sz="1200" kern="1200" dirty="0"/>
        </a:p>
      </dsp:txBody>
      <dsp:txXfrm>
        <a:off x="1620130" y="32823"/>
        <a:ext cx="1617231" cy="1095603"/>
      </dsp:txXfrm>
    </dsp:sp>
    <dsp:sp modelId="{77CCECF8-32E4-4791-ABE1-5491DDE52E2A}">
      <dsp:nvSpPr>
        <dsp:cNvPr id="0" name=""/>
        <dsp:cNvSpPr/>
      </dsp:nvSpPr>
      <dsp:spPr>
        <a:xfrm>
          <a:off x="1445704" y="957"/>
          <a:ext cx="4109515" cy="4109515"/>
        </a:xfrm>
        <a:prstGeom prst="circularArrow">
          <a:avLst>
            <a:gd name="adj1" fmla="val 5199"/>
            <a:gd name="adj2" fmla="val 335809"/>
            <a:gd name="adj3" fmla="val 16866124"/>
            <a:gd name="adj4" fmla="val 15702203"/>
            <a:gd name="adj5" fmla="val 606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35B7F6-E36A-443E-B9F1-04239B771BCD}">
      <dsp:nvSpPr>
        <dsp:cNvPr id="0" name=""/>
        <dsp:cNvSpPr/>
      </dsp:nvSpPr>
      <dsp:spPr>
        <a:xfrm>
          <a:off x="3594095" y="1840330"/>
          <a:ext cx="2249292" cy="2249292"/>
        </a:xfrm>
        <a:prstGeom prst="gear9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100" kern="1200" dirty="0" smtClean="0"/>
            <a:t>Reciclar</a:t>
          </a:r>
          <a:endParaRPr lang="pt-PT" sz="1100" kern="1200" dirty="0"/>
        </a:p>
      </dsp:txBody>
      <dsp:txXfrm>
        <a:off x="4046303" y="2367216"/>
        <a:ext cx="1344876" cy="1156182"/>
      </dsp:txXfrm>
    </dsp:sp>
    <dsp:sp modelId="{6B8267A3-E265-422A-9904-C56B526CA047}">
      <dsp:nvSpPr>
        <dsp:cNvPr id="0" name=""/>
        <dsp:cNvSpPr/>
      </dsp:nvSpPr>
      <dsp:spPr>
        <a:xfrm>
          <a:off x="2285416" y="1308679"/>
          <a:ext cx="1635849" cy="1635849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100" kern="1200" dirty="0" smtClean="0"/>
            <a:t>Reutilizar</a:t>
          </a:r>
          <a:endParaRPr lang="pt-PT" sz="1100" kern="1200" dirty="0"/>
        </a:p>
      </dsp:txBody>
      <dsp:txXfrm>
        <a:off x="2697246" y="1722998"/>
        <a:ext cx="812189" cy="807211"/>
      </dsp:txXfrm>
    </dsp:sp>
    <dsp:sp modelId="{7892791B-4388-4AFE-A587-3741C1BA20D8}">
      <dsp:nvSpPr>
        <dsp:cNvPr id="0" name=""/>
        <dsp:cNvSpPr/>
      </dsp:nvSpPr>
      <dsp:spPr>
        <a:xfrm rot="20700000">
          <a:off x="3201658" y="180110"/>
          <a:ext cx="1602798" cy="1602798"/>
        </a:xfrm>
        <a:prstGeom prst="gear6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PT" sz="1100" kern="1200" dirty="0" smtClean="0"/>
            <a:t>Reduzir desperdícios</a:t>
          </a:r>
          <a:endParaRPr lang="pt-PT" sz="1100" kern="1200" dirty="0"/>
        </a:p>
      </dsp:txBody>
      <dsp:txXfrm rot="-20700000">
        <a:off x="3553199" y="531650"/>
        <a:ext cx="899717" cy="899717"/>
      </dsp:txXfrm>
    </dsp:sp>
    <dsp:sp modelId="{F1E48E70-5E8A-4C04-BAE8-47DBAC95E8EC}">
      <dsp:nvSpPr>
        <dsp:cNvPr id="0" name=""/>
        <dsp:cNvSpPr/>
      </dsp:nvSpPr>
      <dsp:spPr>
        <a:xfrm>
          <a:off x="3419997" y="1501566"/>
          <a:ext cx="2879094" cy="2879094"/>
        </a:xfrm>
        <a:prstGeom prst="circularArrow">
          <a:avLst>
            <a:gd name="adj1" fmla="val 4687"/>
            <a:gd name="adj2" fmla="val 299029"/>
            <a:gd name="adj3" fmla="val 2513719"/>
            <a:gd name="adj4" fmla="val 15866558"/>
            <a:gd name="adj5" fmla="val 5469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9EE1964-56C9-4CB5-8391-490C95F4AB1A}">
      <dsp:nvSpPr>
        <dsp:cNvPr id="0" name=""/>
        <dsp:cNvSpPr/>
      </dsp:nvSpPr>
      <dsp:spPr>
        <a:xfrm>
          <a:off x="1995710" y="947177"/>
          <a:ext cx="2091842" cy="2091842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0DA505-C081-452C-A6EA-04806CBE2DC1}">
      <dsp:nvSpPr>
        <dsp:cNvPr id="0" name=""/>
        <dsp:cNvSpPr/>
      </dsp:nvSpPr>
      <dsp:spPr>
        <a:xfrm>
          <a:off x="2830915" y="-170513"/>
          <a:ext cx="2255427" cy="225542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F6382-DF0D-46EF-BAEC-D72C73D01284}" type="datetimeFigureOut">
              <a:rPr lang="pt-PT" smtClean="0"/>
              <a:pPr/>
              <a:t>15-04-2011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36D26B-DCE6-4E93-B3C3-D9FC12C515AC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744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36D26B-DCE6-4E93-B3C3-D9FC12C515AC}" type="slidenum">
              <a:rPr lang="pt-PT" smtClean="0"/>
              <a:pPr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2127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arredondad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ângulo arredondado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0" name="Subtítu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9" name="Marcador de Posição d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DDA05C-1DD7-4089-90D9-7013322983EC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11" name="Marcador de Posição do Número do Diapositivo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3C22C2-B3FB-4D38-9429-59666A1D4244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59A28A-499F-455D-81E8-E54D4C032E59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83880" cy="105156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450059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857FA3-E399-4C05-9FFB-415EE08C68E7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>
          <a:xfrm>
            <a:off x="428596" y="6357958"/>
            <a:ext cx="2286000" cy="365125"/>
          </a:xfrm>
        </p:spPr>
        <p:txBody>
          <a:bodyPr/>
          <a:lstStyle>
            <a:lvl1pPr algn="l">
              <a:defRPr b="1">
                <a:solidFill>
                  <a:schemeClr val="tx1"/>
                </a:solidFill>
              </a:defRPr>
            </a:lvl1pPr>
            <a:extLst/>
          </a:lstStyle>
          <a:p>
            <a:r>
              <a:rPr lang="pt-PT" dirty="0" smtClean="0"/>
              <a:t>Mário Pinto</a:t>
            </a:r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>
          <a:xfrm>
            <a:off x="8348328" y="6350023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arredondado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ângulo arredondado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0A1A6F-1AA2-4CCD-894F-FBA94E3EEB4E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C63033-07E5-4960-A29C-9CFD7D763F40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875770-A592-4DFD-BAEA-463B028D24B7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95BEA7-EABC-48B2-A889-6CB567B0C262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A6F63-758F-4E66-ABB7-841B0E8DF9E2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218859-FEE1-44C1-A356-8E765EB28F50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ângulo arredondado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edondar Rectângulo de Canto Simples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E326E6-EC43-49B9-8123-D0151F92A084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smtClean="0"/>
              <a:t>Clique no ícone para adicionar uma imagem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arredondado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ângulo arredondado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Marcador de Posição do Título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C4E4102-07D4-494A-AB43-865202B4A093}" type="datetime1">
              <a:rPr lang="pt-PT" smtClean="0"/>
              <a:pPr/>
              <a:t>15-04-2011</a:t>
            </a:fld>
            <a:endParaRPr lang="pt-PT"/>
          </a:p>
        </p:txBody>
      </p:sp>
      <p:sp>
        <p:nvSpPr>
          <p:cNvPr id="18" name="Marcador de Posição do Rodapé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pt-PT" smtClean="0"/>
              <a:t>Mário Pinto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148276D-19A1-433C-B93C-8AA6F6309BD0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Livro%20Office%202010\Powerpoint\va0569.avi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.gif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dirty="0" smtClean="0"/>
              <a:t>Proteja o Ambiente</a:t>
            </a:r>
            <a:endParaRPr lang="pt-PT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Princípios ambientais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000" dirty="0" smtClean="0"/>
              <a:t>Democrático </a:t>
            </a:r>
            <a:endParaRPr lang="pt-BR" sz="1600" dirty="0" smtClean="0"/>
          </a:p>
          <a:p>
            <a:endParaRPr lang="pt-BR" sz="1600" dirty="0" smtClean="0">
              <a:solidFill>
                <a:srgbClr val="33CC33"/>
              </a:solidFill>
            </a:endParaRPr>
          </a:p>
          <a:p>
            <a:r>
              <a:rPr lang="pt-BR" sz="2000" dirty="0" smtClean="0"/>
              <a:t>Precaução</a:t>
            </a:r>
          </a:p>
          <a:p>
            <a:pPr>
              <a:buNone/>
            </a:pPr>
            <a:r>
              <a:rPr lang="pt-BR" sz="2000" dirty="0" smtClean="0"/>
              <a:t>	</a:t>
            </a:r>
            <a:endParaRPr lang="pt-BR" sz="1600" dirty="0" smtClean="0">
              <a:solidFill>
                <a:srgbClr val="33CC33"/>
              </a:solidFill>
            </a:endParaRPr>
          </a:p>
          <a:p>
            <a:r>
              <a:rPr lang="pt-BR" sz="2000" dirty="0" smtClean="0"/>
              <a:t>Prevenção </a:t>
            </a:r>
          </a:p>
          <a:p>
            <a:pPr>
              <a:buNone/>
            </a:pPr>
            <a:r>
              <a:rPr lang="pt-BR" sz="2000" dirty="0" smtClean="0"/>
              <a:t>	</a:t>
            </a:r>
            <a:endParaRPr lang="pt-BR" sz="1600" dirty="0" smtClean="0">
              <a:solidFill>
                <a:srgbClr val="33CC33"/>
              </a:solidFill>
            </a:endParaRPr>
          </a:p>
          <a:p>
            <a:r>
              <a:rPr lang="pt-BR" sz="2000" dirty="0" smtClean="0"/>
              <a:t>Equilíbrio</a:t>
            </a:r>
            <a:endParaRPr lang="pt-BR" sz="1600" dirty="0" smtClean="0"/>
          </a:p>
          <a:p>
            <a:endParaRPr lang="pt-BR" sz="1600" dirty="0" smtClean="0">
              <a:solidFill>
                <a:srgbClr val="33CC33"/>
              </a:solidFill>
            </a:endParaRPr>
          </a:p>
          <a:p>
            <a:r>
              <a:rPr lang="pt-BR" sz="2000" dirty="0" smtClean="0"/>
              <a:t>Responsabilidade</a:t>
            </a:r>
          </a:p>
          <a:p>
            <a:endParaRPr lang="pt-BR" sz="1600" dirty="0" smtClean="0">
              <a:solidFill>
                <a:srgbClr val="33CC33"/>
              </a:solidFill>
            </a:endParaRPr>
          </a:p>
          <a:p>
            <a:r>
              <a:rPr lang="pt-BR" sz="2000" dirty="0" smtClean="0"/>
              <a:t>Poluidor pagador</a:t>
            </a:r>
            <a:endParaRPr lang="pt-PT" sz="1600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Alguns </a:t>
            </a:r>
            <a:r>
              <a:rPr lang="pt-PT" i="1" dirty="0" smtClean="0"/>
              <a:t>links</a:t>
            </a:r>
            <a:endParaRPr lang="pt-PT" i="1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000" i="1" dirty="0" err="1" smtClean="0"/>
              <a:t>www.infonature.org</a:t>
            </a:r>
            <a:endParaRPr lang="pt-PT" sz="2000" dirty="0" smtClean="0"/>
          </a:p>
          <a:p>
            <a:r>
              <a:rPr lang="pt-PT" sz="2000" dirty="0" err="1" smtClean="0"/>
              <a:t>www.eco-gaia.net</a:t>
            </a:r>
            <a:endParaRPr lang="pt-PT" sz="2000" dirty="0" smtClean="0"/>
          </a:p>
          <a:p>
            <a:r>
              <a:rPr lang="pt-PT" sz="2000" dirty="0" err="1" smtClean="0"/>
              <a:t>www.pordata.pt</a:t>
            </a:r>
            <a:endParaRPr lang="pt-PT" sz="2000" dirty="0" smtClean="0"/>
          </a:p>
          <a:p>
            <a:endParaRPr lang="pt-PT" sz="2000" dirty="0" smtClean="0"/>
          </a:p>
          <a:p>
            <a:endParaRPr lang="pt-PT" sz="2000" dirty="0" smtClean="0"/>
          </a:p>
          <a:p>
            <a:endParaRPr lang="pt-PT" sz="2000" dirty="0" smtClean="0"/>
          </a:p>
          <a:p>
            <a:endParaRPr lang="pt-PT" sz="2000" dirty="0" smtClean="0"/>
          </a:p>
          <a:p>
            <a:endParaRPr lang="pt-PT" sz="2000" dirty="0" smtClean="0"/>
          </a:p>
          <a:p>
            <a:endParaRPr lang="pt-PT" sz="2000" dirty="0" smtClean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11</a:t>
            </a:fld>
            <a:endParaRPr lang="pt-PT" dirty="0"/>
          </a:p>
        </p:txBody>
      </p:sp>
      <p:sp>
        <p:nvSpPr>
          <p:cNvPr id="6" name="Rectângulo 5"/>
          <p:cNvSpPr/>
          <p:nvPr/>
        </p:nvSpPr>
        <p:spPr>
          <a:xfrm>
            <a:off x="2195736" y="4077072"/>
            <a:ext cx="440537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Ajude a tornar o</a:t>
            </a:r>
          </a:p>
          <a:p>
            <a:pPr algn="ctr"/>
            <a:r>
              <a:rPr lang="pt-PT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mundo melhor!</a:t>
            </a:r>
            <a:endParaRPr lang="pt-PT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Tipos de poluição ambiental</a:t>
            </a:r>
            <a:endParaRPr lang="pt-PT" dirty="0"/>
          </a:p>
        </p:txBody>
      </p:sp>
      <p:graphicFrame>
        <p:nvGraphicFramePr>
          <p:cNvPr id="9" name="Marcador de Posição de Conteúd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5578091"/>
              </p:ext>
            </p:extLst>
          </p:nvPr>
        </p:nvGraphicFramePr>
        <p:xfrm>
          <a:off x="717552" y="1714488"/>
          <a:ext cx="7854976" cy="3874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2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Fontes de poluição ambiental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000" dirty="0" smtClean="0"/>
              <a:t>Transportes</a:t>
            </a:r>
          </a:p>
          <a:p>
            <a:pPr>
              <a:buNone/>
            </a:pPr>
            <a:r>
              <a:rPr lang="pt-PT" sz="2000" dirty="0" smtClean="0"/>
              <a:t>	</a:t>
            </a:r>
            <a:r>
              <a:rPr lang="pt-PT" sz="1600" dirty="0" smtClean="0"/>
              <a:t>Utilize, sempre que possível, transportes públicos</a:t>
            </a:r>
            <a:endParaRPr lang="pt-PT" sz="1800" dirty="0" smtClean="0"/>
          </a:p>
          <a:p>
            <a:endParaRPr lang="pt-PT" sz="2000" dirty="0" smtClean="0"/>
          </a:p>
          <a:p>
            <a:r>
              <a:rPr lang="pt-PT" sz="2000" dirty="0" smtClean="0"/>
              <a:t>Queimadas</a:t>
            </a:r>
          </a:p>
          <a:p>
            <a:pPr>
              <a:buNone/>
            </a:pPr>
            <a:r>
              <a:rPr lang="pt-PT" sz="2000" dirty="0" smtClean="0"/>
              <a:t>	</a:t>
            </a:r>
            <a:r>
              <a:rPr lang="pt-PT" sz="1600" dirty="0" smtClean="0"/>
              <a:t>Não fazer queimadas nem acender cigarros nas </a:t>
            </a:r>
          </a:p>
          <a:p>
            <a:pPr>
              <a:buNone/>
            </a:pPr>
            <a:r>
              <a:rPr lang="pt-PT" sz="1600" dirty="0" smtClean="0"/>
              <a:t>	florestas, </a:t>
            </a:r>
            <a:r>
              <a:rPr lang="pt-PT" sz="1600" dirty="0" smtClean="0"/>
              <a:t>que </a:t>
            </a:r>
            <a:r>
              <a:rPr lang="pt-PT" sz="1600" dirty="0" smtClean="0"/>
              <a:t>podem provocar incêndios</a:t>
            </a:r>
          </a:p>
          <a:p>
            <a:pPr>
              <a:buNone/>
            </a:pPr>
            <a:endParaRPr lang="pt-PT" sz="1600" dirty="0" smtClean="0"/>
          </a:p>
          <a:p>
            <a:r>
              <a:rPr lang="pt-PT" sz="2000" dirty="0" smtClean="0"/>
              <a:t>Indústrias</a:t>
            </a:r>
          </a:p>
          <a:p>
            <a:pPr>
              <a:buNone/>
            </a:pPr>
            <a:r>
              <a:rPr lang="pt-PT" sz="1600" dirty="0" smtClean="0"/>
              <a:t>	Evitar </a:t>
            </a:r>
            <a:r>
              <a:rPr lang="pt-PT" sz="1600" dirty="0" smtClean="0"/>
              <a:t>indústrias </a:t>
            </a:r>
            <a:r>
              <a:rPr lang="pt-PT" sz="1600" dirty="0" smtClean="0"/>
              <a:t>poluentes, que emitem gases que aumentam o buraco de ozono</a:t>
            </a:r>
          </a:p>
          <a:p>
            <a:pPr>
              <a:buNone/>
            </a:pPr>
            <a:endParaRPr lang="pt-PT" sz="2000" dirty="0" smtClean="0"/>
          </a:p>
          <a:p>
            <a:pPr>
              <a:buNone/>
            </a:pPr>
            <a:endParaRPr lang="pt-PT" sz="2400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3</a:t>
            </a:fld>
            <a:endParaRPr lang="pt-PT"/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581128"/>
            <a:ext cx="2619741" cy="17433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Fontes de poluição ambiental</a:t>
            </a:r>
            <a:endParaRPr lang="pt-PT" dirty="0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PT" sz="2000" dirty="0" smtClean="0"/>
              <a:t>Esgotos e produtos químicos</a:t>
            </a:r>
          </a:p>
          <a:p>
            <a:pPr>
              <a:buNone/>
            </a:pPr>
            <a:r>
              <a:rPr lang="pt-PT" sz="2000" dirty="0" smtClean="0"/>
              <a:t>	</a:t>
            </a:r>
            <a:r>
              <a:rPr lang="pt-PT" sz="1600" dirty="0" smtClean="0"/>
              <a:t>Não lançar fertilizantes ou pesticidas na água, nem lançar os esgotos nos rios ou mar</a:t>
            </a:r>
            <a:endParaRPr lang="pt-PT" sz="1800" dirty="0" smtClean="0"/>
          </a:p>
          <a:p>
            <a:endParaRPr lang="pt-PT" sz="2000" dirty="0" smtClean="0"/>
          </a:p>
          <a:p>
            <a:r>
              <a:rPr lang="pt-PT" sz="2000" dirty="0" smtClean="0"/>
              <a:t>Combustíveis fósseis</a:t>
            </a:r>
          </a:p>
          <a:p>
            <a:pPr>
              <a:buNone/>
            </a:pPr>
            <a:r>
              <a:rPr lang="pt-PT" sz="2000" dirty="0" smtClean="0"/>
              <a:t>	</a:t>
            </a:r>
            <a:r>
              <a:rPr lang="pt-PT" sz="1600" dirty="0" smtClean="0"/>
              <a:t>Substituir o uso de combustíveis fósseis, altamente poluentes, por fontes energéticas renováveis</a:t>
            </a:r>
          </a:p>
          <a:p>
            <a:pPr>
              <a:buNone/>
            </a:pPr>
            <a:endParaRPr lang="pt-PT" sz="2000" dirty="0" smtClean="0"/>
          </a:p>
          <a:p>
            <a:pPr>
              <a:buNone/>
            </a:pPr>
            <a:endParaRPr lang="pt-PT" sz="2400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4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5" y="3933056"/>
            <a:ext cx="2286319" cy="17147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Fontes de poluição ambiental</a:t>
            </a:r>
            <a:endParaRPr lang="pt-PT" dirty="0"/>
          </a:p>
        </p:txBody>
      </p:sp>
      <p:sp>
        <p:nvSpPr>
          <p:cNvPr id="6" name="Rectângulo arredondado 5"/>
          <p:cNvSpPr/>
          <p:nvPr/>
        </p:nvSpPr>
        <p:spPr>
          <a:xfrm>
            <a:off x="1403648" y="5231669"/>
            <a:ext cx="6500858" cy="571504"/>
          </a:xfrm>
          <a:prstGeom prst="roundRect">
            <a:avLst/>
          </a:prstGeom>
          <a:solidFill>
            <a:schemeClr val="bg2">
              <a:lumMod val="1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“A mudança começa em cada um de nós</a:t>
            </a:r>
          </a:p>
          <a:p>
            <a:pPr algn="ctr"/>
            <a:r>
              <a:rPr lang="pt-PT" sz="1400" dirty="0" smtClean="0"/>
              <a:t>Seja a mudança que quer ver no Mundo”</a:t>
            </a:r>
          </a:p>
          <a:p>
            <a:pPr algn="r"/>
            <a:r>
              <a:rPr lang="pt-PT" sz="1400" i="1" dirty="0" err="1" smtClean="0"/>
              <a:t>Mahatma</a:t>
            </a:r>
            <a:r>
              <a:rPr lang="pt-PT" sz="1400" i="1" dirty="0" smtClean="0"/>
              <a:t> </a:t>
            </a:r>
            <a:r>
              <a:rPr lang="pt-PT" sz="1400" i="1" dirty="0" err="1" smtClean="0"/>
              <a:t>Ghandi</a:t>
            </a:r>
            <a:endParaRPr lang="pt-PT" sz="1400" i="1" dirty="0"/>
          </a:p>
        </p:txBody>
      </p:sp>
      <p:pic>
        <p:nvPicPr>
          <p:cNvPr id="7" name="va0569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1844824"/>
            <a:ext cx="4457700" cy="2971800"/>
          </a:xfrm>
          <a:prstGeom prst="rect">
            <a:avLst/>
          </a:prstGeom>
        </p:spPr>
      </p:pic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5</a:t>
            </a:fld>
            <a:endParaRPr lang="pt-PT"/>
          </a:p>
        </p:txBody>
      </p:sp>
      <p:sp>
        <p:nvSpPr>
          <p:cNvPr id="9" name="Marcador de Posição do Rodapé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635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Medidas que cada um deve tomar</a:t>
            </a:r>
            <a:endParaRPr lang="pt-PT" dirty="0"/>
          </a:p>
        </p:txBody>
      </p:sp>
      <p:graphicFrame>
        <p:nvGraphicFramePr>
          <p:cNvPr id="8" name="Diagrama 7"/>
          <p:cNvGraphicFramePr/>
          <p:nvPr/>
        </p:nvGraphicFramePr>
        <p:xfrm>
          <a:off x="1071538" y="1643050"/>
          <a:ext cx="7000924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Documents and Settings\Prof\Definições locais\Temporary Internet Files\Content.IE5\MFIJAMIS\MM900300503[1]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3000372"/>
            <a:ext cx="1071563" cy="1200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Marcador de Posição do Número do Diapositivo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6</a:t>
            </a:fld>
            <a:endParaRPr lang="pt-PT"/>
          </a:p>
        </p:txBody>
      </p:sp>
      <p:sp>
        <p:nvSpPr>
          <p:cNvPr id="12" name="Marcador de Posição do Rodapé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Os três “</a:t>
            </a:r>
            <a:r>
              <a:rPr lang="pt-PT" dirty="0" err="1" smtClean="0"/>
              <a:t>Rs</a:t>
            </a:r>
            <a:r>
              <a:rPr lang="pt-PT" dirty="0" smtClean="0"/>
              <a:t>”</a:t>
            </a:r>
            <a:endParaRPr lang="pt-PT" dirty="0"/>
          </a:p>
        </p:txBody>
      </p:sp>
      <p:graphicFrame>
        <p:nvGraphicFramePr>
          <p:cNvPr id="8" name="Marcador de Posição de Conteúdo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0310899"/>
              </p:ext>
            </p:extLst>
          </p:nvPr>
        </p:nvGraphicFramePr>
        <p:xfrm>
          <a:off x="863278" y="1556792"/>
          <a:ext cx="7597154" cy="4089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7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Alguns dados …</a:t>
            </a:r>
            <a:endParaRPr lang="pt-PT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1000100" y="1785926"/>
          <a:ext cx="6683364" cy="37084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341682"/>
                <a:gridCol w="334168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Potencial de Efeito de Estufa em Portugal</a:t>
                      </a:r>
                      <a:endParaRPr lang="pt-P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b="1" dirty="0" smtClean="0"/>
                        <a:t>Ano</a:t>
                      </a:r>
                      <a:endParaRPr lang="pt-P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b="1" dirty="0" smtClean="0"/>
                        <a:t>tCO</a:t>
                      </a:r>
                      <a:r>
                        <a:rPr lang="pt-PT" b="1" baseline="-25000" dirty="0" smtClean="0"/>
                        <a:t>2</a:t>
                      </a:r>
                      <a:r>
                        <a:rPr lang="pt-PT" b="1" dirty="0" smtClean="0"/>
                        <a:t>eq</a:t>
                      </a:r>
                      <a:endParaRPr lang="pt-PT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2000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83.898,50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2001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85.703,80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2002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90.445,20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2003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85.346,80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2004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88.200,10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2005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90.996,60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2006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86.633,50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2007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83.876,90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6593525" y="5572140"/>
            <a:ext cx="1979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 smtClean="0"/>
              <a:t>Fonte: </a:t>
            </a:r>
            <a:r>
              <a:rPr lang="pt-PT" sz="1200" dirty="0" err="1" smtClean="0"/>
              <a:t>www.pordata.pt</a:t>
            </a:r>
            <a:endParaRPr lang="pt-PT" sz="1200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8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Alguns dados …</a:t>
            </a:r>
            <a:endParaRPr lang="pt-PT" dirty="0"/>
          </a:p>
        </p:txBody>
      </p:sp>
      <p:graphicFrame>
        <p:nvGraphicFramePr>
          <p:cNvPr id="4" name="Marcador de Posição de Conteúdo 3"/>
          <p:cNvGraphicFramePr>
            <a:graphicFrameLocks noGrp="1"/>
          </p:cNvGraphicFramePr>
          <p:nvPr>
            <p:ph idx="1"/>
          </p:nvPr>
        </p:nvGraphicFramePr>
        <p:xfrm>
          <a:off x="503238" y="1571625"/>
          <a:ext cx="8183562" cy="4500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6593525" y="5572140"/>
            <a:ext cx="1979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 smtClean="0"/>
              <a:t>Fonte: </a:t>
            </a:r>
            <a:r>
              <a:rPr lang="pt-PT" sz="1200" dirty="0" err="1" smtClean="0"/>
              <a:t>www.pordata.pt</a:t>
            </a:r>
            <a:endParaRPr lang="pt-PT" sz="1200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8276D-19A1-433C-B93C-8AA6F6309BD0}" type="slidenum">
              <a:rPr lang="pt-PT" smtClean="0"/>
              <a:pPr/>
              <a:t>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Mário Pinto</a:t>
            </a:r>
            <a:endParaRPr lang="pt-PT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332</TotalTime>
  <Words>181</Words>
  <Application>Microsoft Office PowerPoint</Application>
  <PresentationFormat>Apresentação no Ecrã (4:3)</PresentationFormat>
  <Paragraphs>114</Paragraphs>
  <Slides>11</Slides>
  <Notes>1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2" baseType="lpstr">
      <vt:lpstr>Aspecto</vt:lpstr>
      <vt:lpstr>Proteja o Ambiente</vt:lpstr>
      <vt:lpstr>Tipos de poluição ambiental</vt:lpstr>
      <vt:lpstr>Fontes de poluição ambiental</vt:lpstr>
      <vt:lpstr>Fontes de poluição ambiental</vt:lpstr>
      <vt:lpstr>Fontes de poluição ambiental</vt:lpstr>
      <vt:lpstr>Medidas que cada um deve tomar</vt:lpstr>
      <vt:lpstr>Os três “Rs”</vt:lpstr>
      <vt:lpstr>Alguns dados …</vt:lpstr>
      <vt:lpstr>Alguns dados …</vt:lpstr>
      <vt:lpstr>Princípios ambientais</vt:lpstr>
      <vt:lpstr>Alguns links</vt:lpstr>
    </vt:vector>
  </TitlesOfParts>
  <Company>ESEIG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Proteja o Ambiente</dc:title>
  <dc:creator>Prof</dc:creator>
  <cp:lastModifiedBy>lms</cp:lastModifiedBy>
  <cp:revision>46</cp:revision>
  <dcterms:created xsi:type="dcterms:W3CDTF">2010-04-24T14:28:21Z</dcterms:created>
  <dcterms:modified xsi:type="dcterms:W3CDTF">2011-04-15T15:40:31Z</dcterms:modified>
</cp:coreProperties>
</file>