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1" r:id="rId3"/>
    <p:sldId id="273" r:id="rId4"/>
    <p:sldId id="275" r:id="rId5"/>
    <p:sldId id="276" r:id="rId6"/>
    <p:sldId id="277" r:id="rId7"/>
    <p:sldId id="278" r:id="rId8"/>
    <p:sldId id="279" r:id="rId9"/>
    <p:sldId id="269" r:id="rId10"/>
    <p:sldId id="270" r:id="rId11"/>
    <p:sldId id="280" r:id="rId12"/>
    <p:sldId id="281" r:id="rId1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958" autoAdjust="0"/>
  </p:normalViewPr>
  <p:slideViewPr>
    <p:cSldViewPr>
      <p:cViewPr>
        <p:scale>
          <a:sx n="87" d="100"/>
          <a:sy n="87" d="100"/>
        </p:scale>
        <p:origin x="-715" y="1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BEB36-4058-4F4B-A4C0-B9D144719DEB}" type="datetimeFigureOut">
              <a:rPr lang="pt-PT" smtClean="0"/>
              <a:t>15-04-2011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F1F69D-5811-4706-8C48-604F5112167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9495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F6382-DF0D-46EF-BAEC-D72C73D01284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6D26B-DCE6-4E93-B3C3-D9FC12C515AC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744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Sumário da comunicação, que irá abordar os seguintes tópicos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6D26B-DCE6-4E93-B3C3-D9FC12C515AC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2127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CD7E4-2FED-4345-8D22-AB499F2AAD67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28569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1CD24-2AB8-43D9-A76C-3FE629C30863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31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81FC9-2B80-44E0-B80B-0D6A6583084A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8072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7963-929C-41DC-B9AD-C738189526B0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61584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F2615-78B0-48C5-8C98-23C3BFB7E574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3947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1686-A3D9-492E-9BAD-7EEFB7E357D9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9305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A07B2-D378-4EB6-8A9C-72ACB3BE7E97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4750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CC1C-5747-451D-909A-D22E998D8E92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0715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48B0-CCD6-474E-B7FD-3ED7A2DC120F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230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04A1-7CF9-46CD-8444-6F406895C5F6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9214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FF01E-68B8-4120-BA0F-C10FACE6EF66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52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BD160-46D4-495C-B96A-5930A8C6A77C}" type="datetime4">
              <a:rPr lang="pt-PT" smtClean="0"/>
              <a:t>15 de Abril de 2011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5583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Proteja o Ambiente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Alguns dados …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B164A-F6E0-485F-8AC3-2D19D1BEB441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10</a:t>
            </a:fld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6593525" y="5572140"/>
            <a:ext cx="1979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 smtClean="0"/>
              <a:t>Fonte: </a:t>
            </a:r>
            <a:r>
              <a:rPr lang="pt-PT" sz="1200" dirty="0" err="1" smtClean="0"/>
              <a:t>www.pordata.pt</a:t>
            </a:r>
            <a:endParaRPr lang="pt-PT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Princípios ambientais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dirty="0"/>
              <a:t>Democrático </a:t>
            </a:r>
            <a:endParaRPr lang="pt-BR" sz="1800" dirty="0"/>
          </a:p>
          <a:p>
            <a:endParaRPr lang="pt-BR" sz="1800" dirty="0">
              <a:solidFill>
                <a:srgbClr val="33CC33"/>
              </a:solidFill>
            </a:endParaRPr>
          </a:p>
          <a:p>
            <a:r>
              <a:rPr lang="pt-BR" dirty="0"/>
              <a:t>Precaução</a:t>
            </a:r>
          </a:p>
          <a:p>
            <a:pPr>
              <a:buNone/>
            </a:pPr>
            <a:r>
              <a:rPr lang="pt-BR" dirty="0"/>
              <a:t>	</a:t>
            </a:r>
            <a:endParaRPr lang="pt-BR" sz="1800" dirty="0">
              <a:solidFill>
                <a:srgbClr val="33CC33"/>
              </a:solidFill>
            </a:endParaRPr>
          </a:p>
          <a:p>
            <a:r>
              <a:rPr lang="pt-BR" dirty="0"/>
              <a:t>Prevenção </a:t>
            </a:r>
          </a:p>
          <a:p>
            <a:pPr>
              <a:buNone/>
            </a:pPr>
            <a:r>
              <a:rPr lang="pt-BR" dirty="0"/>
              <a:t>	</a:t>
            </a:r>
            <a:endParaRPr lang="pt-BR" sz="1800" dirty="0">
              <a:solidFill>
                <a:srgbClr val="33CC33"/>
              </a:solidFill>
            </a:endParaRPr>
          </a:p>
          <a:p>
            <a:r>
              <a:rPr lang="pt-BR" dirty="0"/>
              <a:t>Equilíbrio</a:t>
            </a:r>
            <a:endParaRPr lang="pt-BR" sz="1800" dirty="0"/>
          </a:p>
          <a:p>
            <a:endParaRPr lang="pt-BR" sz="1800" dirty="0">
              <a:solidFill>
                <a:srgbClr val="33CC33"/>
              </a:solidFill>
            </a:endParaRPr>
          </a:p>
          <a:p>
            <a:r>
              <a:rPr lang="pt-BR" dirty="0"/>
              <a:t>Responsabilidade</a:t>
            </a:r>
          </a:p>
          <a:p>
            <a:endParaRPr lang="pt-BR" sz="1800" dirty="0">
              <a:solidFill>
                <a:srgbClr val="33CC33"/>
              </a:solidFill>
            </a:endParaRPr>
          </a:p>
          <a:p>
            <a:r>
              <a:rPr lang="pt-BR" dirty="0"/>
              <a:t>Poluidor pagador</a:t>
            </a:r>
            <a:endParaRPr lang="pt-PT" sz="1800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418B-A7B7-4118-8966-1E7598DCA2B1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3014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Alguns </a:t>
            </a:r>
            <a:r>
              <a:rPr lang="pt-PT" i="1" dirty="0" smtClean="0"/>
              <a:t>Links</a:t>
            </a:r>
            <a:endParaRPr lang="pt-PT" i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i="1" dirty="0"/>
              <a:t>www.infonature.org</a:t>
            </a:r>
            <a:endParaRPr lang="pt-PT" dirty="0"/>
          </a:p>
          <a:p>
            <a:r>
              <a:rPr lang="pt-PT" dirty="0"/>
              <a:t>www.eco-gaia.net</a:t>
            </a:r>
          </a:p>
          <a:p>
            <a:r>
              <a:rPr lang="pt-PT" dirty="0"/>
              <a:t>www.pordata.pt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78680-46CA-48DA-84B2-657BD5BB8378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12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7695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Agenda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/>
              <a:t>Tipos de poluição ambiental</a:t>
            </a:r>
          </a:p>
          <a:p>
            <a:r>
              <a:rPr lang="pt-PT" dirty="0"/>
              <a:t>Fontes de poluição ambiental</a:t>
            </a:r>
          </a:p>
          <a:p>
            <a:r>
              <a:rPr lang="pt-PT" dirty="0"/>
              <a:t>Medidas </a:t>
            </a:r>
            <a:r>
              <a:rPr lang="pt-PT" dirty="0" smtClean="0"/>
              <a:t>a tomar por cada um</a:t>
            </a:r>
            <a:endParaRPr lang="pt-PT" dirty="0"/>
          </a:p>
          <a:p>
            <a:r>
              <a:rPr lang="pt-PT" dirty="0"/>
              <a:t>Os três “</a:t>
            </a:r>
            <a:r>
              <a:rPr lang="pt-PT" dirty="0" err="1"/>
              <a:t>Rs</a:t>
            </a:r>
            <a:r>
              <a:rPr lang="pt-PT" dirty="0"/>
              <a:t>” de uma sociedade responsável</a:t>
            </a:r>
          </a:p>
          <a:p>
            <a:r>
              <a:rPr lang="pt-PT" dirty="0"/>
              <a:t>Alguns dados …</a:t>
            </a:r>
          </a:p>
          <a:p>
            <a:r>
              <a:rPr lang="pt-PT" dirty="0"/>
              <a:t>Princípios ambientais</a:t>
            </a:r>
          </a:p>
          <a:p>
            <a:r>
              <a:rPr lang="pt-PT" dirty="0"/>
              <a:t>Alguns </a:t>
            </a:r>
            <a:r>
              <a:rPr lang="pt-PT" i="1" dirty="0"/>
              <a:t>links</a:t>
            </a:r>
          </a:p>
          <a:p>
            <a:endParaRPr lang="pt-PT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DB4F8-60B0-4CB9-8691-BE4A4A393C00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2</a:t>
            </a:fld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Tipos de poluição ambiental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96650-CE75-40B5-865A-DEB6DD8A62B1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8645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Fontes de poluição ambiental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PT" sz="2400" dirty="0"/>
              <a:t>Transportes</a:t>
            </a:r>
          </a:p>
          <a:p>
            <a:pPr>
              <a:buNone/>
            </a:pPr>
            <a:r>
              <a:rPr lang="pt-PT" sz="2400" dirty="0"/>
              <a:t>	</a:t>
            </a:r>
            <a:r>
              <a:rPr lang="pt-PT" sz="1200" dirty="0"/>
              <a:t>Utilize, sempre que possível, transportes públicos</a:t>
            </a:r>
            <a:endParaRPr lang="pt-PT" dirty="0"/>
          </a:p>
          <a:p>
            <a:pPr marL="0" indent="0">
              <a:buNone/>
            </a:pPr>
            <a:endParaRPr lang="pt-PT" sz="2400" dirty="0"/>
          </a:p>
          <a:p>
            <a:r>
              <a:rPr lang="pt-PT" sz="2400" dirty="0"/>
              <a:t>Queimadas</a:t>
            </a:r>
          </a:p>
          <a:p>
            <a:pPr>
              <a:buNone/>
            </a:pPr>
            <a:r>
              <a:rPr lang="pt-PT" sz="2400" dirty="0"/>
              <a:t>	</a:t>
            </a:r>
            <a:r>
              <a:rPr lang="pt-PT" sz="1200" dirty="0"/>
              <a:t>Não fazer queimadas nem acender cigarros nas </a:t>
            </a:r>
          </a:p>
          <a:p>
            <a:pPr>
              <a:buNone/>
            </a:pPr>
            <a:r>
              <a:rPr lang="pt-PT" sz="1200" dirty="0"/>
              <a:t>	florestas, </a:t>
            </a:r>
            <a:r>
              <a:rPr lang="pt-PT" sz="1200" dirty="0" smtClean="0"/>
              <a:t>que </a:t>
            </a:r>
            <a:r>
              <a:rPr lang="pt-PT" sz="1200" dirty="0"/>
              <a:t>podem provocar incêndios</a:t>
            </a:r>
          </a:p>
          <a:p>
            <a:pPr>
              <a:buNone/>
            </a:pPr>
            <a:endParaRPr lang="pt-PT" sz="1200" dirty="0"/>
          </a:p>
          <a:p>
            <a:r>
              <a:rPr lang="pt-PT" sz="2400" dirty="0"/>
              <a:t>Indústrias</a:t>
            </a:r>
          </a:p>
          <a:p>
            <a:pPr>
              <a:buNone/>
            </a:pPr>
            <a:r>
              <a:rPr lang="pt-PT" sz="1200" dirty="0"/>
              <a:t>	Evitar </a:t>
            </a:r>
            <a:r>
              <a:rPr lang="pt-PT" sz="1200" dirty="0" smtClean="0"/>
              <a:t>indústrias </a:t>
            </a:r>
            <a:r>
              <a:rPr lang="pt-PT" sz="1200" dirty="0"/>
              <a:t>poluentes, que emitem gases que aumentam o buraco de ozono</a:t>
            </a:r>
          </a:p>
          <a:p>
            <a:endParaRPr lang="pt-PT" sz="1200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45302-EBB4-47C2-B7D6-885E2100AD19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58133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Fontes de poluição ambiental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PT" sz="2400" dirty="0"/>
              <a:t>Esgotos e produtos químicos</a:t>
            </a:r>
          </a:p>
          <a:p>
            <a:pPr>
              <a:buNone/>
            </a:pPr>
            <a:r>
              <a:rPr lang="pt-PT" sz="2400" dirty="0"/>
              <a:t>	</a:t>
            </a:r>
            <a:r>
              <a:rPr lang="pt-PT" sz="1800" dirty="0"/>
              <a:t>Não lançar fertilizantes ou pesticidas na água, nem lançar os esgotos nos rios ou mar</a:t>
            </a:r>
            <a:endParaRPr lang="pt-PT" dirty="0"/>
          </a:p>
          <a:p>
            <a:endParaRPr lang="pt-PT" sz="2400" dirty="0"/>
          </a:p>
          <a:p>
            <a:r>
              <a:rPr lang="pt-PT" sz="2400" dirty="0"/>
              <a:t>Combustíveis fósseis</a:t>
            </a:r>
          </a:p>
          <a:p>
            <a:pPr>
              <a:buNone/>
            </a:pPr>
            <a:r>
              <a:rPr lang="pt-PT" sz="2400" dirty="0"/>
              <a:t>	</a:t>
            </a:r>
            <a:r>
              <a:rPr lang="pt-PT" sz="1800" dirty="0"/>
              <a:t>Substituir o uso de combustíveis fósseis, altamente poluentes, por fontes energéticas renováveis</a:t>
            </a:r>
          </a:p>
          <a:p>
            <a:endParaRPr lang="pt-PT" sz="1050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368CF9-7ADD-442C-957D-325FF9BE674E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0270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Fontes de poluição ambiental</a:t>
            </a:r>
          </a:p>
        </p:txBody>
      </p:sp>
      <p:pic>
        <p:nvPicPr>
          <p:cNvPr id="1026" name="Picture 2" descr="C:\Users\Mario_Pinto\AppData\Local\Microsoft\Windows\Temporary Internet Files\Content.IE5\BEAIWIDG\MC90043316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12976"/>
            <a:ext cx="1280160" cy="128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FEC2-C9E7-4414-9B90-4E9FD73C5122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22242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Medidas que cada um deve tomar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2BD5-4142-4048-90F8-E73555BF2A6F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73682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Os Três “</a:t>
            </a:r>
            <a:r>
              <a:rPr lang="pt-PT" dirty="0" err="1" smtClean="0"/>
              <a:t>Rs</a:t>
            </a:r>
            <a:r>
              <a:rPr lang="pt-PT" dirty="0" smtClean="0"/>
              <a:t>”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10DF2-F6F7-4110-A9B6-F93BDEB0DDF2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2670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Alguns dados …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2D757-C203-4CC0-B4D4-096E02F8BAD4}" type="datetime4">
              <a:rPr lang="pt-PT" smtClean="0"/>
              <a:t>15 de Abril de 2011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Proteja o Ambiente</a:t>
            </a:r>
            <a:endParaRPr lang="pt-PT" dirty="0"/>
          </a:p>
        </p:txBody>
      </p:sp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9</a:t>
            </a:fld>
            <a:endParaRPr lang="pt-PT" dirty="0"/>
          </a:p>
        </p:txBody>
      </p:sp>
      <p:sp>
        <p:nvSpPr>
          <p:cNvPr id="5" name="CaixaDeTexto 4"/>
          <p:cNvSpPr txBox="1"/>
          <p:nvPr/>
        </p:nvSpPr>
        <p:spPr>
          <a:xfrm>
            <a:off x="6593525" y="5572140"/>
            <a:ext cx="1979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 smtClean="0"/>
              <a:t>Fonte: </a:t>
            </a:r>
            <a:r>
              <a:rPr lang="pt-PT" sz="1200" dirty="0" err="1" smtClean="0"/>
              <a:t>www.pordata.pt</a:t>
            </a:r>
            <a:endParaRPr lang="pt-PT" sz="12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</TotalTime>
  <Words>153</Words>
  <Application>Microsoft Office PowerPoint</Application>
  <PresentationFormat>Apresentação no Ecrã (4:3)</PresentationFormat>
  <Paragraphs>84</Paragraphs>
  <Slides>12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12</vt:i4>
      </vt:variant>
    </vt:vector>
  </HeadingPairs>
  <TitlesOfParts>
    <vt:vector size="13" baseType="lpstr">
      <vt:lpstr>Tema do Office</vt:lpstr>
      <vt:lpstr>Proteja o Ambiente</vt:lpstr>
      <vt:lpstr>Agenda</vt:lpstr>
      <vt:lpstr>Tipos de poluição ambiental</vt:lpstr>
      <vt:lpstr>Fontes de poluição ambiental</vt:lpstr>
      <vt:lpstr>Fontes de poluição ambiental</vt:lpstr>
      <vt:lpstr>Fontes de poluição ambiental</vt:lpstr>
      <vt:lpstr>Medidas que cada um deve tomar</vt:lpstr>
      <vt:lpstr>Os Três “Rs”</vt:lpstr>
      <vt:lpstr>Alguns dados …</vt:lpstr>
      <vt:lpstr>Alguns dados …</vt:lpstr>
      <vt:lpstr>Princípios ambientais</vt:lpstr>
      <vt:lpstr>Alguns Links</vt:lpstr>
    </vt:vector>
  </TitlesOfParts>
  <Company>ESEIG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Proteja o Ambiente</dc:title>
  <dc:creator>Prof</dc:creator>
  <cp:lastModifiedBy>lms</cp:lastModifiedBy>
  <cp:revision>76</cp:revision>
  <dcterms:created xsi:type="dcterms:W3CDTF">2010-04-24T14:28:21Z</dcterms:created>
  <dcterms:modified xsi:type="dcterms:W3CDTF">2011-04-15T15:39:36Z</dcterms:modified>
</cp:coreProperties>
</file>