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4" d="100"/>
          <a:sy n="94" d="100"/>
        </p:scale>
        <p:origin x="-1520" y="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F9F70-25BF-834D-B12C-94FC13C5938E}" type="datetimeFigureOut">
              <a:rPr lang="en-US" smtClean="0"/>
              <a:t>21/11/16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031A-EBA0-E94F-B17C-EE92A0204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351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F9F70-25BF-834D-B12C-94FC13C5938E}" type="datetimeFigureOut">
              <a:rPr lang="en-US" smtClean="0"/>
              <a:t>21/11/16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031A-EBA0-E94F-B17C-EE92A0204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117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F9F70-25BF-834D-B12C-94FC13C5938E}" type="datetimeFigureOut">
              <a:rPr lang="en-US" smtClean="0"/>
              <a:t>21/11/16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031A-EBA0-E94F-B17C-EE92A0204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987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F9F70-25BF-834D-B12C-94FC13C5938E}" type="datetimeFigureOut">
              <a:rPr lang="en-US" smtClean="0"/>
              <a:t>21/11/16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031A-EBA0-E94F-B17C-EE92A0204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2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F9F70-25BF-834D-B12C-94FC13C5938E}" type="datetimeFigureOut">
              <a:rPr lang="en-US" smtClean="0"/>
              <a:t>21/11/16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031A-EBA0-E94F-B17C-EE92A0204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167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F9F70-25BF-834D-B12C-94FC13C5938E}" type="datetimeFigureOut">
              <a:rPr lang="en-US" smtClean="0"/>
              <a:t>21/11/16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031A-EBA0-E94F-B17C-EE92A0204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97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F9F70-25BF-834D-B12C-94FC13C5938E}" type="datetimeFigureOut">
              <a:rPr lang="en-US" smtClean="0"/>
              <a:t>21/11/16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031A-EBA0-E94F-B17C-EE92A0204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278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F9F70-25BF-834D-B12C-94FC13C5938E}" type="datetimeFigureOut">
              <a:rPr lang="en-US" smtClean="0"/>
              <a:t>21/11/16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031A-EBA0-E94F-B17C-EE92A0204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48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F9F70-25BF-834D-B12C-94FC13C5938E}" type="datetimeFigureOut">
              <a:rPr lang="en-US" smtClean="0"/>
              <a:t>21/11/16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031A-EBA0-E94F-B17C-EE92A0204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142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F9F70-25BF-834D-B12C-94FC13C5938E}" type="datetimeFigureOut">
              <a:rPr lang="en-US" smtClean="0"/>
              <a:t>21/11/16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031A-EBA0-E94F-B17C-EE92A0204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031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F9F70-25BF-834D-B12C-94FC13C5938E}" type="datetimeFigureOut">
              <a:rPr lang="en-US" smtClean="0"/>
              <a:t>21/11/16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031A-EBA0-E94F-B17C-EE92A0204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859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F9F70-25BF-834D-B12C-94FC13C5938E}" type="datetimeFigureOut">
              <a:rPr lang="en-US" smtClean="0"/>
              <a:t>21/11/16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A031A-EBA0-E94F-B17C-EE92A0204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317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Dedos</a:t>
            </a:r>
            <a:r>
              <a:rPr lang="en-US" b="1" dirty="0" smtClean="0"/>
              <a:t> de </a:t>
            </a:r>
            <a:r>
              <a:rPr lang="en-US" b="1" dirty="0" err="1" smtClean="0"/>
              <a:t>Aço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15921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54390" y="383974"/>
            <a:ext cx="3617732" cy="152112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solidFill>
                  <a:schemeClr val="tx1"/>
                </a:solidFill>
              </a:rPr>
              <a:t>Partida</a:t>
            </a:r>
            <a:endParaRPr lang="en-US" sz="4800" b="1" dirty="0">
              <a:solidFill>
                <a:schemeClr val="tx1"/>
              </a:solidFill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3513024" y="1756296"/>
            <a:ext cx="2315709" cy="30536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 flipV="1">
            <a:off x="3107677" y="2215637"/>
            <a:ext cx="2418976" cy="339261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Oval 62"/>
          <p:cNvSpPr/>
          <p:nvPr/>
        </p:nvSpPr>
        <p:spPr>
          <a:xfrm rot="20573091">
            <a:off x="6409750" y="4268971"/>
            <a:ext cx="2482680" cy="47916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/>
                </a:solidFill>
              </a:rPr>
              <a:t>Chegada</a:t>
            </a:r>
            <a:endParaRPr lang="en-US" sz="3600" b="1" dirty="0">
              <a:solidFill>
                <a:schemeClr val="tx1"/>
              </a:solidFill>
            </a:endParaRPr>
          </a:p>
        </p:txBody>
      </p:sp>
      <p:cxnSp>
        <p:nvCxnSpPr>
          <p:cNvPr id="68" name="Straight Connector 67"/>
          <p:cNvCxnSpPr/>
          <p:nvPr/>
        </p:nvCxnSpPr>
        <p:spPr>
          <a:xfrm flipV="1">
            <a:off x="5526653" y="4336701"/>
            <a:ext cx="3485609" cy="127155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5828733" y="3701733"/>
            <a:ext cx="2913296" cy="11082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8742029" y="3701733"/>
            <a:ext cx="270233" cy="6349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4863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5</Words>
  <Application>Microsoft Macintosh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Dedos de Aço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Nuno Bastos</dc:creator>
  <cp:lastModifiedBy>Nuno Bastos</cp:lastModifiedBy>
  <cp:revision>16</cp:revision>
  <dcterms:created xsi:type="dcterms:W3CDTF">2016-11-21T16:48:03Z</dcterms:created>
  <dcterms:modified xsi:type="dcterms:W3CDTF">2016-11-21T17:33:21Z</dcterms:modified>
</cp:coreProperties>
</file>