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4" r:id="rId3"/>
    <p:sldMasterId id="2147483650" r:id="rId4"/>
  </p:sldMasterIdLst>
  <p:notesMasterIdLst>
    <p:notesMasterId r:id="rId53"/>
  </p:notesMasterIdLst>
  <p:sldIdLst>
    <p:sldId id="258" r:id="rId5"/>
    <p:sldId id="257" r:id="rId6"/>
    <p:sldId id="310" r:id="rId7"/>
    <p:sldId id="311" r:id="rId8"/>
    <p:sldId id="315" r:id="rId9"/>
    <p:sldId id="338" r:id="rId10"/>
    <p:sldId id="337" r:id="rId11"/>
    <p:sldId id="341" r:id="rId12"/>
    <p:sldId id="339" r:id="rId13"/>
    <p:sldId id="344" r:id="rId14"/>
    <p:sldId id="343" r:id="rId15"/>
    <p:sldId id="316" r:id="rId16"/>
    <p:sldId id="334" r:id="rId17"/>
    <p:sldId id="313" r:id="rId18"/>
    <p:sldId id="312" r:id="rId19"/>
    <p:sldId id="261" r:id="rId20"/>
    <p:sldId id="262" r:id="rId21"/>
    <p:sldId id="264" r:id="rId22"/>
    <p:sldId id="266" r:id="rId23"/>
    <p:sldId id="267" r:id="rId24"/>
    <p:sldId id="283" r:id="rId25"/>
    <p:sldId id="284" r:id="rId26"/>
    <p:sldId id="269" r:id="rId27"/>
    <p:sldId id="270" r:id="rId28"/>
    <p:sldId id="268" r:id="rId29"/>
    <p:sldId id="303" r:id="rId30"/>
    <p:sldId id="309" r:id="rId31"/>
    <p:sldId id="286" r:id="rId32"/>
    <p:sldId id="287" r:id="rId33"/>
    <p:sldId id="289" r:id="rId34"/>
    <p:sldId id="290" r:id="rId35"/>
    <p:sldId id="342" r:id="rId36"/>
    <p:sldId id="288" r:id="rId37"/>
    <p:sldId id="293" r:id="rId38"/>
    <p:sldId id="300" r:id="rId39"/>
    <p:sldId id="329" r:id="rId40"/>
    <p:sldId id="330" r:id="rId41"/>
    <p:sldId id="331" r:id="rId42"/>
    <p:sldId id="322" r:id="rId43"/>
    <p:sldId id="323" r:id="rId44"/>
    <p:sldId id="320" r:id="rId45"/>
    <p:sldId id="321" r:id="rId46"/>
    <p:sldId id="299" r:id="rId47"/>
    <p:sldId id="298" r:id="rId48"/>
    <p:sldId id="301" r:id="rId49"/>
    <p:sldId id="332" r:id="rId50"/>
    <p:sldId id="335" r:id="rId51"/>
    <p:sldId id="306" r:id="rId5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55E9B"/>
    <a:srgbClr val="3B80CB"/>
    <a:srgbClr val="16395D"/>
    <a:srgbClr val="FF4747"/>
    <a:srgbClr val="FFFF00"/>
    <a:srgbClr val="077B97"/>
    <a:srgbClr val="011133"/>
    <a:srgbClr val="DB0000"/>
    <a:srgbClr val="B4B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92" y="78"/>
      </p:cViewPr>
      <p:guideLst>
        <p:guide orient="horz" pos="2273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466A3-730F-4F17-9436-2E9B3EB18AFB}" type="datetimeFigureOut">
              <a:rPr lang="pt-PT" smtClean="0"/>
              <a:t>10-10-2016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3E256-5969-4791-BE9E-EAB09A56DE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323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E256-5969-4791-BE9E-EAB09A56DE98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465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E256-5969-4791-BE9E-EAB09A56DE98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762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E256-5969-4791-BE9E-EAB09A56DE98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535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E256-5969-4791-BE9E-EAB09A56DE98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37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506185" y="6470649"/>
            <a:ext cx="1130300" cy="540002"/>
          </a:xfrm>
        </p:spPr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603262" y="6332514"/>
            <a:ext cx="10572738" cy="315030"/>
          </a:xfrm>
        </p:spPr>
        <p:txBody>
          <a:bodyPr/>
          <a:lstStyle/>
          <a:p>
            <a:r>
              <a:rPr lang="pt-PT" b="1" cap="all" dirty="0"/>
              <a:t>Técnicas de Bioquímica </a:t>
            </a:r>
            <a:r>
              <a:rPr lang="pt-PT" dirty="0"/>
              <a:t>- Noções básicas de genética molecular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1185993" y="6318000"/>
            <a:ext cx="918922" cy="540000"/>
          </a:xfrm>
        </p:spPr>
        <p:txBody>
          <a:bodyPr/>
          <a:lstStyle>
            <a:lvl1pPr algn="r">
              <a:defRPr sz="2000"/>
            </a:lvl1pPr>
          </a:lstStyle>
          <a:p>
            <a:fld id="{9A6DDA15-92A6-4CEE-AE2A-4FA7E5B6FCD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44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2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9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7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0375900" y="6337300"/>
            <a:ext cx="11303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rgbClr val="B4BDE0"/>
                </a:solidFill>
                <a:effectLst/>
                <a:latin typeface="+mj-lt"/>
              </a:defRPr>
            </a:lvl1pPr>
          </a:lstStyle>
          <a:p>
            <a:fld id="{36A288C0-0FD1-419A-9852-2FB17EC7F086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646804" y="6337300"/>
            <a:ext cx="9729096" cy="53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>
                <a:solidFill>
                  <a:srgbClr val="B4BDE0"/>
                </a:solidFill>
                <a:effectLst/>
                <a:latin typeface="+mj-lt"/>
              </a:defRPr>
            </a:lvl1pPr>
          </a:lstStyle>
          <a:p>
            <a:r>
              <a:rPr lang="pt-PT" b="1" cap="all" dirty="0"/>
              <a:t>Técnicas de Bioquímica</a:t>
            </a:r>
            <a:r>
              <a:rPr lang="pt-PT" dirty="0"/>
              <a:t> - Noções básicas de genética molecular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06200" y="6337298"/>
            <a:ext cx="6858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B4BDE0"/>
                </a:solidFill>
                <a:effectLst/>
              </a:defRPr>
            </a:lvl1pPr>
          </a:lstStyle>
          <a:p>
            <a:fld id="{9A6DDA15-92A6-4CEE-AE2A-4FA7E5B6FCDE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12192000" cy="6337300"/>
          </a:xfrm>
          <a:prstGeom prst="rect">
            <a:avLst/>
          </a:prstGeom>
          <a:gradFill flip="none" rotWithShape="1">
            <a:gsLst>
              <a:gs pos="51000">
                <a:schemeClr val="bg1">
                  <a:alpha val="80000"/>
                </a:schemeClr>
              </a:gs>
              <a:gs pos="56000">
                <a:schemeClr val="bg1"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06497"/>
            <a:ext cx="646804" cy="10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1000">
                <a:schemeClr val="bg1">
                  <a:alpha val="80000"/>
                </a:schemeClr>
              </a:gs>
              <a:gs pos="56000">
                <a:schemeClr val="bg1"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762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8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21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MvuYATh7Y7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7uCskUOrA" TargetMode="External"/><Relationship Id="rId2" Type="http://schemas.openxmlformats.org/officeDocument/2006/relationships/hyperlink" Target="https://www.youtube.com/watch?v=-K8Y0ATkkA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1AoVF3k9Hg" TargetMode="External"/><Relationship Id="rId2" Type="http://schemas.openxmlformats.org/officeDocument/2006/relationships/hyperlink" Target="https://www.youtube.com/watch?v=-K8Y0ATkkA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180461" cy="6858000"/>
          </a:xfrm>
          <a:prstGeom prst="rect">
            <a:avLst/>
          </a:prstGeom>
        </p:spPr>
      </p:pic>
      <p:sp>
        <p:nvSpPr>
          <p:cNvPr id="7" name="Marcador de Posição do Rodapé 4"/>
          <p:cNvSpPr txBox="1">
            <a:spLocks/>
          </p:cNvSpPr>
          <p:nvPr/>
        </p:nvSpPr>
        <p:spPr>
          <a:xfrm>
            <a:off x="2612917" y="1127400"/>
            <a:ext cx="9448454" cy="186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2000" b="0" kern="1200">
                <a:solidFill>
                  <a:srgbClr val="B4BDE0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5500"/>
              </a:lnSpc>
            </a:pPr>
            <a:r>
              <a:rPr lang="pt-PT" sz="6600" b="1" cap="all" dirty="0">
                <a:solidFill>
                  <a:srgbClr val="011133"/>
                </a:solidFill>
              </a:rPr>
              <a:t>Técnicas de Bioquímica </a:t>
            </a:r>
          </a:p>
          <a:p>
            <a:pPr algn="r">
              <a:lnSpc>
                <a:spcPts val="3100"/>
              </a:lnSpc>
            </a:pPr>
            <a:r>
              <a:rPr lang="pt-PT" sz="4000" dirty="0">
                <a:solidFill>
                  <a:srgbClr val="011133"/>
                </a:solidFill>
              </a:rPr>
              <a:t>aulas teóricas</a:t>
            </a:r>
            <a:endParaRPr lang="pt-PT" sz="5400" dirty="0">
              <a:solidFill>
                <a:srgbClr val="011133"/>
              </a:solidFill>
            </a:endParaRPr>
          </a:p>
        </p:txBody>
      </p:sp>
      <p:sp>
        <p:nvSpPr>
          <p:cNvPr id="8" name="Marcador de Posição do Rodapé 4"/>
          <p:cNvSpPr txBox="1">
            <a:spLocks/>
          </p:cNvSpPr>
          <p:nvPr/>
        </p:nvSpPr>
        <p:spPr>
          <a:xfrm>
            <a:off x="4180460" y="4375514"/>
            <a:ext cx="8011540" cy="1100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2000" b="0" kern="1200">
                <a:solidFill>
                  <a:srgbClr val="B4BDE0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5400" dirty="0">
                <a:solidFill>
                  <a:srgbClr val="011133"/>
                </a:solidFill>
              </a:rPr>
              <a:t>Noções básicas de </a:t>
            </a:r>
          </a:p>
          <a:p>
            <a:pPr algn="ctr"/>
            <a:r>
              <a:rPr lang="pt-PT" sz="5400" dirty="0">
                <a:solidFill>
                  <a:srgbClr val="011133"/>
                </a:solidFill>
              </a:rPr>
              <a:t>genética molecular</a:t>
            </a:r>
          </a:p>
        </p:txBody>
      </p:sp>
    </p:spTree>
    <p:extLst>
      <p:ext uri="{BB962C8B-B14F-4D97-AF65-F5344CB8AC3E}">
        <p14:creationId xmlns:p14="http://schemas.microsoft.com/office/powerpoint/2010/main" val="12368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 dirty="0"/>
              <a:t>Técnicas de Bioquímica </a:t>
            </a:r>
            <a:r>
              <a:rPr lang="pt-PT" dirty="0"/>
              <a:t>- Noções básicas de genética molecular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10</a:t>
            </a:fld>
            <a:endParaRPr lang="pt-PT" dirty="0"/>
          </a:p>
        </p:txBody>
      </p:sp>
      <p:sp>
        <p:nvSpPr>
          <p:cNvPr id="9" name="Retângulo 8"/>
          <p:cNvSpPr/>
          <p:nvPr/>
        </p:nvSpPr>
        <p:spPr>
          <a:xfrm>
            <a:off x="-552736" y="-76272"/>
            <a:ext cx="8085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pt-PT" sz="3600" b="1" dirty="0">
                <a:solidFill>
                  <a:srgbClr val="011133"/>
                </a:solidFill>
              </a:rPr>
              <a:t>Transmissão de caracteres hereditários</a:t>
            </a:r>
          </a:p>
        </p:txBody>
      </p:sp>
      <p:sp>
        <p:nvSpPr>
          <p:cNvPr id="153" name="Retângulo 152"/>
          <p:cNvSpPr/>
          <p:nvPr/>
        </p:nvSpPr>
        <p:spPr>
          <a:xfrm>
            <a:off x="5793459" y="1062379"/>
            <a:ext cx="584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11133"/>
                </a:solidFill>
              </a:rPr>
              <a:t>Pais</a:t>
            </a:r>
            <a:endParaRPr lang="pt-PT" sz="2000" b="1" dirty="0"/>
          </a:p>
        </p:txBody>
      </p:sp>
      <p:sp>
        <p:nvSpPr>
          <p:cNvPr id="154" name="Retângulo 153"/>
          <p:cNvSpPr/>
          <p:nvPr/>
        </p:nvSpPr>
        <p:spPr>
          <a:xfrm>
            <a:off x="5705508" y="5855616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11133"/>
                </a:solidFill>
              </a:rPr>
              <a:t>Filhos</a:t>
            </a:r>
            <a:endParaRPr lang="pt-PT" sz="2000" b="1" dirty="0"/>
          </a:p>
        </p:txBody>
      </p:sp>
      <p:sp>
        <p:nvSpPr>
          <p:cNvPr id="275" name="Retângulo 274"/>
          <p:cNvSpPr/>
          <p:nvPr/>
        </p:nvSpPr>
        <p:spPr>
          <a:xfrm>
            <a:off x="3849426" y="2323250"/>
            <a:ext cx="1014505" cy="950698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76" name="Retângulo 275"/>
          <p:cNvSpPr/>
          <p:nvPr/>
        </p:nvSpPr>
        <p:spPr>
          <a:xfrm>
            <a:off x="4846692" y="2323250"/>
            <a:ext cx="990940" cy="950698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77" name="Forma livre: Forma 276"/>
          <p:cNvSpPr/>
          <p:nvPr/>
        </p:nvSpPr>
        <p:spPr>
          <a:xfrm>
            <a:off x="3849428" y="1784677"/>
            <a:ext cx="1988204" cy="1042575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78" name="Oval 277"/>
          <p:cNvSpPr/>
          <p:nvPr/>
        </p:nvSpPr>
        <p:spPr>
          <a:xfrm>
            <a:off x="4356748" y="1780773"/>
            <a:ext cx="943030" cy="1034772"/>
          </a:xfrm>
          <a:prstGeom prst="ellipse">
            <a:avLst/>
          </a:prstGeom>
          <a:solidFill>
            <a:srgbClr val="255E9B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79" name="Oval 278"/>
          <p:cNvSpPr/>
          <p:nvPr/>
        </p:nvSpPr>
        <p:spPr>
          <a:xfrm>
            <a:off x="4700388" y="2171043"/>
            <a:ext cx="254175" cy="25757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0" name="Retângulo 279"/>
          <p:cNvSpPr/>
          <p:nvPr/>
        </p:nvSpPr>
        <p:spPr>
          <a:xfrm>
            <a:off x="6321706" y="2323250"/>
            <a:ext cx="990940" cy="950698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1" name="Retângulo 280"/>
          <p:cNvSpPr/>
          <p:nvPr/>
        </p:nvSpPr>
        <p:spPr>
          <a:xfrm>
            <a:off x="7283606" y="2323250"/>
            <a:ext cx="990940" cy="950698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2" name="Forma livre: Forma 281"/>
          <p:cNvSpPr/>
          <p:nvPr/>
        </p:nvSpPr>
        <p:spPr>
          <a:xfrm>
            <a:off x="6321706" y="1784677"/>
            <a:ext cx="1988204" cy="1042575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3" name="Oval 282"/>
          <p:cNvSpPr/>
          <p:nvPr/>
        </p:nvSpPr>
        <p:spPr>
          <a:xfrm>
            <a:off x="6829025" y="1780773"/>
            <a:ext cx="943030" cy="1034772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4" name="Oval 283"/>
          <p:cNvSpPr/>
          <p:nvPr/>
        </p:nvSpPr>
        <p:spPr>
          <a:xfrm>
            <a:off x="7172665" y="2171043"/>
            <a:ext cx="254175" cy="25757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95" name="Retângulo 294"/>
          <p:cNvSpPr/>
          <p:nvPr/>
        </p:nvSpPr>
        <p:spPr>
          <a:xfrm>
            <a:off x="1341019" y="4089433"/>
            <a:ext cx="990940" cy="950698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96" name="Retângulo 295"/>
          <p:cNvSpPr/>
          <p:nvPr/>
        </p:nvSpPr>
        <p:spPr>
          <a:xfrm>
            <a:off x="2334735" y="4089433"/>
            <a:ext cx="990940" cy="950698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pSp>
        <p:nvGrpSpPr>
          <p:cNvPr id="11" name="Grupo 10"/>
          <p:cNvGrpSpPr/>
          <p:nvPr/>
        </p:nvGrpSpPr>
        <p:grpSpPr>
          <a:xfrm>
            <a:off x="1346089" y="4522745"/>
            <a:ext cx="1988204" cy="1046479"/>
            <a:chOff x="1346089" y="4522745"/>
            <a:chExt cx="1988204" cy="1046479"/>
          </a:xfrm>
        </p:grpSpPr>
        <p:sp>
          <p:nvSpPr>
            <p:cNvPr id="297" name="Forma livre: Forma 296"/>
            <p:cNvSpPr/>
            <p:nvPr/>
          </p:nvSpPr>
          <p:spPr>
            <a:xfrm>
              <a:off x="1346089" y="4526649"/>
              <a:ext cx="1988204" cy="1042575"/>
            </a:xfrm>
            <a:custGeom>
              <a:avLst/>
              <a:gdLst>
                <a:gd name="connsiteX0" fmla="*/ 2 w 941728"/>
                <a:gd name="connsiteY0" fmla="*/ 213600 h 437131"/>
                <a:gd name="connsiteX1" fmla="*/ 280989 w 941728"/>
                <a:gd name="connsiteY1" fmla="*/ 56437 h 437131"/>
                <a:gd name="connsiteX2" fmla="*/ 476252 w 941728"/>
                <a:gd name="connsiteY2" fmla="*/ 8812 h 437131"/>
                <a:gd name="connsiteX3" fmla="*/ 895352 w 941728"/>
                <a:gd name="connsiteY3" fmla="*/ 218362 h 437131"/>
                <a:gd name="connsiteX4" fmla="*/ 890589 w 941728"/>
                <a:gd name="connsiteY4" fmla="*/ 261225 h 437131"/>
                <a:gd name="connsiteX5" fmla="*/ 533402 w 941728"/>
                <a:gd name="connsiteY5" fmla="*/ 427912 h 437131"/>
                <a:gd name="connsiteX6" fmla="*/ 276227 w 941728"/>
                <a:gd name="connsiteY6" fmla="*/ 394575 h 437131"/>
                <a:gd name="connsiteX7" fmla="*/ 2 w 941728"/>
                <a:gd name="connsiteY7" fmla="*/ 213600 h 437131"/>
                <a:gd name="connsiteX0" fmla="*/ 2 w 941728"/>
                <a:gd name="connsiteY0" fmla="*/ 204792 h 428323"/>
                <a:gd name="connsiteX1" fmla="*/ 476252 w 941728"/>
                <a:gd name="connsiteY1" fmla="*/ 4 h 428323"/>
                <a:gd name="connsiteX2" fmla="*/ 895352 w 941728"/>
                <a:gd name="connsiteY2" fmla="*/ 209554 h 428323"/>
                <a:gd name="connsiteX3" fmla="*/ 890589 w 941728"/>
                <a:gd name="connsiteY3" fmla="*/ 252417 h 428323"/>
                <a:gd name="connsiteX4" fmla="*/ 533402 w 941728"/>
                <a:gd name="connsiteY4" fmla="*/ 419104 h 428323"/>
                <a:gd name="connsiteX5" fmla="*/ 276227 w 941728"/>
                <a:gd name="connsiteY5" fmla="*/ 385767 h 428323"/>
                <a:gd name="connsiteX6" fmla="*/ 2 w 941728"/>
                <a:gd name="connsiteY6" fmla="*/ 204792 h 428323"/>
                <a:gd name="connsiteX0" fmla="*/ 2837 w 945835"/>
                <a:gd name="connsiteY0" fmla="*/ 204792 h 428323"/>
                <a:gd name="connsiteX1" fmla="*/ 460037 w 945835"/>
                <a:gd name="connsiteY1" fmla="*/ 4 h 428323"/>
                <a:gd name="connsiteX2" fmla="*/ 898187 w 945835"/>
                <a:gd name="connsiteY2" fmla="*/ 209554 h 428323"/>
                <a:gd name="connsiteX3" fmla="*/ 893424 w 945835"/>
                <a:gd name="connsiteY3" fmla="*/ 252417 h 428323"/>
                <a:gd name="connsiteX4" fmla="*/ 536237 w 945835"/>
                <a:gd name="connsiteY4" fmla="*/ 419104 h 428323"/>
                <a:gd name="connsiteX5" fmla="*/ 279062 w 945835"/>
                <a:gd name="connsiteY5" fmla="*/ 385767 h 428323"/>
                <a:gd name="connsiteX6" fmla="*/ 2837 w 945835"/>
                <a:gd name="connsiteY6" fmla="*/ 204792 h 428323"/>
                <a:gd name="connsiteX0" fmla="*/ 367 w 943365"/>
                <a:gd name="connsiteY0" fmla="*/ 204792 h 419104"/>
                <a:gd name="connsiteX1" fmla="*/ 457567 w 943365"/>
                <a:gd name="connsiteY1" fmla="*/ 4 h 419104"/>
                <a:gd name="connsiteX2" fmla="*/ 895717 w 943365"/>
                <a:gd name="connsiteY2" fmla="*/ 209554 h 419104"/>
                <a:gd name="connsiteX3" fmla="*/ 890954 w 943365"/>
                <a:gd name="connsiteY3" fmla="*/ 252417 h 419104"/>
                <a:gd name="connsiteX4" fmla="*/ 533767 w 943365"/>
                <a:gd name="connsiteY4" fmla="*/ 419104 h 419104"/>
                <a:gd name="connsiteX5" fmla="*/ 367 w 943365"/>
                <a:gd name="connsiteY5" fmla="*/ 204792 h 419104"/>
                <a:gd name="connsiteX0" fmla="*/ 7 w 946920"/>
                <a:gd name="connsiteY0" fmla="*/ 204792 h 423866"/>
                <a:gd name="connsiteX1" fmla="*/ 457207 w 946920"/>
                <a:gd name="connsiteY1" fmla="*/ 4 h 423866"/>
                <a:gd name="connsiteX2" fmla="*/ 895357 w 946920"/>
                <a:gd name="connsiteY2" fmla="*/ 209554 h 423866"/>
                <a:gd name="connsiteX3" fmla="*/ 890594 w 946920"/>
                <a:gd name="connsiteY3" fmla="*/ 252417 h 423866"/>
                <a:gd name="connsiteX4" fmla="*/ 466732 w 946920"/>
                <a:gd name="connsiteY4" fmla="*/ 423866 h 423866"/>
                <a:gd name="connsiteX5" fmla="*/ 7 w 946920"/>
                <a:gd name="connsiteY5" fmla="*/ 204792 h 423866"/>
                <a:gd name="connsiteX0" fmla="*/ 7 w 946920"/>
                <a:gd name="connsiteY0" fmla="*/ 204792 h 442916"/>
                <a:gd name="connsiteX1" fmla="*/ 457207 w 946920"/>
                <a:gd name="connsiteY1" fmla="*/ 4 h 442916"/>
                <a:gd name="connsiteX2" fmla="*/ 895357 w 946920"/>
                <a:gd name="connsiteY2" fmla="*/ 209554 h 442916"/>
                <a:gd name="connsiteX3" fmla="*/ 890594 w 946920"/>
                <a:gd name="connsiteY3" fmla="*/ 252417 h 442916"/>
                <a:gd name="connsiteX4" fmla="*/ 466732 w 946920"/>
                <a:gd name="connsiteY4" fmla="*/ 442916 h 442916"/>
                <a:gd name="connsiteX5" fmla="*/ 7 w 946920"/>
                <a:gd name="connsiteY5" fmla="*/ 204792 h 442916"/>
                <a:gd name="connsiteX0" fmla="*/ 7 w 946920"/>
                <a:gd name="connsiteY0" fmla="*/ 204792 h 443102"/>
                <a:gd name="connsiteX1" fmla="*/ 457207 w 946920"/>
                <a:gd name="connsiteY1" fmla="*/ 4 h 443102"/>
                <a:gd name="connsiteX2" fmla="*/ 895357 w 946920"/>
                <a:gd name="connsiteY2" fmla="*/ 209554 h 443102"/>
                <a:gd name="connsiteX3" fmla="*/ 890594 w 946920"/>
                <a:gd name="connsiteY3" fmla="*/ 252417 h 443102"/>
                <a:gd name="connsiteX4" fmla="*/ 466732 w 946920"/>
                <a:gd name="connsiteY4" fmla="*/ 442916 h 443102"/>
                <a:gd name="connsiteX5" fmla="*/ 7 w 946920"/>
                <a:gd name="connsiteY5" fmla="*/ 204792 h 443102"/>
                <a:gd name="connsiteX0" fmla="*/ 5 w 956443"/>
                <a:gd name="connsiteY0" fmla="*/ 185837 h 443197"/>
                <a:gd name="connsiteX1" fmla="*/ 466730 w 956443"/>
                <a:gd name="connsiteY1" fmla="*/ 99 h 443197"/>
                <a:gd name="connsiteX2" fmla="*/ 904880 w 956443"/>
                <a:gd name="connsiteY2" fmla="*/ 209649 h 443197"/>
                <a:gd name="connsiteX3" fmla="*/ 900117 w 956443"/>
                <a:gd name="connsiteY3" fmla="*/ 252512 h 443197"/>
                <a:gd name="connsiteX4" fmla="*/ 476255 w 956443"/>
                <a:gd name="connsiteY4" fmla="*/ 443011 h 443197"/>
                <a:gd name="connsiteX5" fmla="*/ 5 w 956443"/>
                <a:gd name="connsiteY5" fmla="*/ 185837 h 443197"/>
                <a:gd name="connsiteX0" fmla="*/ 22 w 956460"/>
                <a:gd name="connsiteY0" fmla="*/ 185845 h 443205"/>
                <a:gd name="connsiteX1" fmla="*/ 466747 w 956460"/>
                <a:gd name="connsiteY1" fmla="*/ 107 h 443205"/>
                <a:gd name="connsiteX2" fmla="*/ 904897 w 956460"/>
                <a:gd name="connsiteY2" fmla="*/ 209657 h 443205"/>
                <a:gd name="connsiteX3" fmla="*/ 900134 w 956460"/>
                <a:gd name="connsiteY3" fmla="*/ 252520 h 443205"/>
                <a:gd name="connsiteX4" fmla="*/ 476272 w 956460"/>
                <a:gd name="connsiteY4" fmla="*/ 443019 h 443205"/>
                <a:gd name="connsiteX5" fmla="*/ 22 w 956460"/>
                <a:gd name="connsiteY5" fmla="*/ 185845 h 443205"/>
                <a:gd name="connsiteX0" fmla="*/ 22 w 956460"/>
                <a:gd name="connsiteY0" fmla="*/ 185845 h 443205"/>
                <a:gd name="connsiteX1" fmla="*/ 466747 w 956460"/>
                <a:gd name="connsiteY1" fmla="*/ 107 h 443205"/>
                <a:gd name="connsiteX2" fmla="*/ 904897 w 956460"/>
                <a:gd name="connsiteY2" fmla="*/ 209657 h 443205"/>
                <a:gd name="connsiteX3" fmla="*/ 900134 w 956460"/>
                <a:gd name="connsiteY3" fmla="*/ 252520 h 443205"/>
                <a:gd name="connsiteX4" fmla="*/ 476272 w 956460"/>
                <a:gd name="connsiteY4" fmla="*/ 443019 h 443205"/>
                <a:gd name="connsiteX5" fmla="*/ 22 w 956460"/>
                <a:gd name="connsiteY5" fmla="*/ 185845 h 443205"/>
                <a:gd name="connsiteX0" fmla="*/ 22 w 956460"/>
                <a:gd name="connsiteY0" fmla="*/ 185845 h 443205"/>
                <a:gd name="connsiteX1" fmla="*/ 466747 w 956460"/>
                <a:gd name="connsiteY1" fmla="*/ 107 h 443205"/>
                <a:gd name="connsiteX2" fmla="*/ 904897 w 956460"/>
                <a:gd name="connsiteY2" fmla="*/ 209657 h 443205"/>
                <a:gd name="connsiteX3" fmla="*/ 900134 w 956460"/>
                <a:gd name="connsiteY3" fmla="*/ 252520 h 443205"/>
                <a:gd name="connsiteX4" fmla="*/ 476272 w 956460"/>
                <a:gd name="connsiteY4" fmla="*/ 443019 h 443205"/>
                <a:gd name="connsiteX5" fmla="*/ 22 w 956460"/>
                <a:gd name="connsiteY5" fmla="*/ 185845 h 443205"/>
                <a:gd name="connsiteX0" fmla="*/ 24 w 942175"/>
                <a:gd name="connsiteY0" fmla="*/ 228645 h 443142"/>
                <a:gd name="connsiteX1" fmla="*/ 452462 w 942175"/>
                <a:gd name="connsiteY1" fmla="*/ 44 h 443142"/>
                <a:gd name="connsiteX2" fmla="*/ 890612 w 942175"/>
                <a:gd name="connsiteY2" fmla="*/ 209594 h 443142"/>
                <a:gd name="connsiteX3" fmla="*/ 885849 w 942175"/>
                <a:gd name="connsiteY3" fmla="*/ 252457 h 443142"/>
                <a:gd name="connsiteX4" fmla="*/ 461987 w 942175"/>
                <a:gd name="connsiteY4" fmla="*/ 442956 h 443142"/>
                <a:gd name="connsiteX5" fmla="*/ 24 w 942175"/>
                <a:gd name="connsiteY5" fmla="*/ 228645 h 443142"/>
                <a:gd name="connsiteX0" fmla="*/ 22 w 951698"/>
                <a:gd name="connsiteY0" fmla="*/ 204793 h 443102"/>
                <a:gd name="connsiteX1" fmla="*/ 461985 w 951698"/>
                <a:gd name="connsiteY1" fmla="*/ 4 h 443102"/>
                <a:gd name="connsiteX2" fmla="*/ 900135 w 951698"/>
                <a:gd name="connsiteY2" fmla="*/ 209554 h 443102"/>
                <a:gd name="connsiteX3" fmla="*/ 895372 w 951698"/>
                <a:gd name="connsiteY3" fmla="*/ 252417 h 443102"/>
                <a:gd name="connsiteX4" fmla="*/ 471510 w 951698"/>
                <a:gd name="connsiteY4" fmla="*/ 442916 h 443102"/>
                <a:gd name="connsiteX5" fmla="*/ 22 w 951698"/>
                <a:gd name="connsiteY5" fmla="*/ 204793 h 443102"/>
                <a:gd name="connsiteX0" fmla="*/ 23 w 900142"/>
                <a:gd name="connsiteY0" fmla="*/ 204793 h 442918"/>
                <a:gd name="connsiteX1" fmla="*/ 461986 w 900142"/>
                <a:gd name="connsiteY1" fmla="*/ 4 h 442918"/>
                <a:gd name="connsiteX2" fmla="*/ 900136 w 900142"/>
                <a:gd name="connsiteY2" fmla="*/ 209554 h 442918"/>
                <a:gd name="connsiteX3" fmla="*/ 471511 w 900142"/>
                <a:gd name="connsiteY3" fmla="*/ 442916 h 442918"/>
                <a:gd name="connsiteX4" fmla="*/ 23 w 900142"/>
                <a:gd name="connsiteY4" fmla="*/ 204793 h 442918"/>
                <a:gd name="connsiteX0" fmla="*/ 23 w 904904"/>
                <a:gd name="connsiteY0" fmla="*/ 204804 h 442930"/>
                <a:gd name="connsiteX1" fmla="*/ 461986 w 904904"/>
                <a:gd name="connsiteY1" fmla="*/ 15 h 442930"/>
                <a:gd name="connsiteX2" fmla="*/ 904898 w 904904"/>
                <a:gd name="connsiteY2" fmla="*/ 214328 h 442930"/>
                <a:gd name="connsiteX3" fmla="*/ 471511 w 904904"/>
                <a:gd name="connsiteY3" fmla="*/ 442927 h 442930"/>
                <a:gd name="connsiteX4" fmla="*/ 23 w 904904"/>
                <a:gd name="connsiteY4" fmla="*/ 204804 h 442930"/>
                <a:gd name="connsiteX0" fmla="*/ 23 w 904904"/>
                <a:gd name="connsiteY0" fmla="*/ 204804 h 442929"/>
                <a:gd name="connsiteX1" fmla="*/ 461986 w 904904"/>
                <a:gd name="connsiteY1" fmla="*/ 15 h 442929"/>
                <a:gd name="connsiteX2" fmla="*/ 904898 w 904904"/>
                <a:gd name="connsiteY2" fmla="*/ 214328 h 442929"/>
                <a:gd name="connsiteX3" fmla="*/ 471511 w 904904"/>
                <a:gd name="connsiteY3" fmla="*/ 442927 h 442929"/>
                <a:gd name="connsiteX4" fmla="*/ 23 w 904904"/>
                <a:gd name="connsiteY4" fmla="*/ 204804 h 442929"/>
                <a:gd name="connsiteX0" fmla="*/ 23 w 904904"/>
                <a:gd name="connsiteY0" fmla="*/ 204804 h 442929"/>
                <a:gd name="connsiteX1" fmla="*/ 461986 w 904904"/>
                <a:gd name="connsiteY1" fmla="*/ 15 h 442929"/>
                <a:gd name="connsiteX2" fmla="*/ 904898 w 904904"/>
                <a:gd name="connsiteY2" fmla="*/ 214328 h 442929"/>
                <a:gd name="connsiteX3" fmla="*/ 471511 w 904904"/>
                <a:gd name="connsiteY3" fmla="*/ 442927 h 442929"/>
                <a:gd name="connsiteX4" fmla="*/ 23 w 904904"/>
                <a:gd name="connsiteY4" fmla="*/ 204804 h 442929"/>
                <a:gd name="connsiteX0" fmla="*/ 23 w 904904"/>
                <a:gd name="connsiteY0" fmla="*/ 204803 h 442928"/>
                <a:gd name="connsiteX1" fmla="*/ 461986 w 904904"/>
                <a:gd name="connsiteY1" fmla="*/ 14 h 442928"/>
                <a:gd name="connsiteX2" fmla="*/ 904898 w 904904"/>
                <a:gd name="connsiteY2" fmla="*/ 214327 h 442928"/>
                <a:gd name="connsiteX3" fmla="*/ 471511 w 904904"/>
                <a:gd name="connsiteY3" fmla="*/ 442926 h 442928"/>
                <a:gd name="connsiteX4" fmla="*/ 23 w 904904"/>
                <a:gd name="connsiteY4" fmla="*/ 204803 h 442928"/>
                <a:gd name="connsiteX0" fmla="*/ 140 w 905021"/>
                <a:gd name="connsiteY0" fmla="*/ 204803 h 442928"/>
                <a:gd name="connsiteX1" fmla="*/ 462103 w 905021"/>
                <a:gd name="connsiteY1" fmla="*/ 14 h 442928"/>
                <a:gd name="connsiteX2" fmla="*/ 905015 w 905021"/>
                <a:gd name="connsiteY2" fmla="*/ 214327 h 442928"/>
                <a:gd name="connsiteX3" fmla="*/ 471628 w 905021"/>
                <a:gd name="connsiteY3" fmla="*/ 442926 h 442928"/>
                <a:gd name="connsiteX4" fmla="*/ 140 w 905021"/>
                <a:gd name="connsiteY4" fmla="*/ 204803 h 442928"/>
                <a:gd name="connsiteX0" fmla="*/ 7 w 904888"/>
                <a:gd name="connsiteY0" fmla="*/ 204800 h 442925"/>
                <a:gd name="connsiteX1" fmla="*/ 461970 w 904888"/>
                <a:gd name="connsiteY1" fmla="*/ 11 h 442925"/>
                <a:gd name="connsiteX2" fmla="*/ 904882 w 904888"/>
                <a:gd name="connsiteY2" fmla="*/ 214324 h 442925"/>
                <a:gd name="connsiteX3" fmla="*/ 471495 w 904888"/>
                <a:gd name="connsiteY3" fmla="*/ 442923 h 442925"/>
                <a:gd name="connsiteX4" fmla="*/ 7 w 904888"/>
                <a:gd name="connsiteY4" fmla="*/ 204800 h 442925"/>
                <a:gd name="connsiteX0" fmla="*/ 7 w 866788"/>
                <a:gd name="connsiteY0" fmla="*/ 204800 h 442925"/>
                <a:gd name="connsiteX1" fmla="*/ 423870 w 866788"/>
                <a:gd name="connsiteY1" fmla="*/ 11 h 442925"/>
                <a:gd name="connsiteX2" fmla="*/ 866782 w 866788"/>
                <a:gd name="connsiteY2" fmla="*/ 214324 h 442925"/>
                <a:gd name="connsiteX3" fmla="*/ 433395 w 866788"/>
                <a:gd name="connsiteY3" fmla="*/ 442923 h 442925"/>
                <a:gd name="connsiteX4" fmla="*/ 7 w 866788"/>
                <a:gd name="connsiteY4" fmla="*/ 204800 h 442925"/>
                <a:gd name="connsiteX0" fmla="*/ 7 w 866788"/>
                <a:gd name="connsiteY0" fmla="*/ 227031 h 442931"/>
                <a:gd name="connsiteX1" fmla="*/ 423870 w 866788"/>
                <a:gd name="connsiteY1" fmla="*/ 17 h 442931"/>
                <a:gd name="connsiteX2" fmla="*/ 866782 w 866788"/>
                <a:gd name="connsiteY2" fmla="*/ 214330 h 442931"/>
                <a:gd name="connsiteX3" fmla="*/ 433395 w 866788"/>
                <a:gd name="connsiteY3" fmla="*/ 442929 h 442931"/>
                <a:gd name="connsiteX4" fmla="*/ 7 w 866788"/>
                <a:gd name="connsiteY4" fmla="*/ 227031 h 442931"/>
                <a:gd name="connsiteX0" fmla="*/ 7 w 866788"/>
                <a:gd name="connsiteY0" fmla="*/ 227014 h 442914"/>
                <a:gd name="connsiteX1" fmla="*/ 423870 w 866788"/>
                <a:gd name="connsiteY1" fmla="*/ 0 h 442914"/>
                <a:gd name="connsiteX2" fmla="*/ 866782 w 866788"/>
                <a:gd name="connsiteY2" fmla="*/ 227013 h 442914"/>
                <a:gd name="connsiteX3" fmla="*/ 433395 w 866788"/>
                <a:gd name="connsiteY3" fmla="*/ 442912 h 442914"/>
                <a:gd name="connsiteX4" fmla="*/ 7 w 866788"/>
                <a:gd name="connsiteY4" fmla="*/ 227014 h 44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788" h="442914">
                  <a:moveTo>
                    <a:pt x="7" y="227014"/>
                  </a:moveTo>
                  <a:cubicBezTo>
                    <a:pt x="-1582" y="191295"/>
                    <a:pt x="279408" y="0"/>
                    <a:pt x="423870" y="0"/>
                  </a:cubicBezTo>
                  <a:cubicBezTo>
                    <a:pt x="568332" y="0"/>
                    <a:pt x="865195" y="205581"/>
                    <a:pt x="866782" y="227013"/>
                  </a:cubicBezTo>
                  <a:cubicBezTo>
                    <a:pt x="868369" y="248445"/>
                    <a:pt x="583414" y="443705"/>
                    <a:pt x="433395" y="442912"/>
                  </a:cubicBezTo>
                  <a:cubicBezTo>
                    <a:pt x="283376" y="442119"/>
                    <a:pt x="1596" y="262733"/>
                    <a:pt x="7" y="2270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98" name="Oval 297"/>
            <p:cNvSpPr/>
            <p:nvPr/>
          </p:nvSpPr>
          <p:spPr>
            <a:xfrm>
              <a:off x="1853409" y="4522745"/>
              <a:ext cx="943030" cy="103477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99" name="Oval 298"/>
            <p:cNvSpPr/>
            <p:nvPr/>
          </p:nvSpPr>
          <p:spPr>
            <a:xfrm>
              <a:off x="2197049" y="4913015"/>
              <a:ext cx="254175" cy="2575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836488" y="3273947"/>
            <a:ext cx="4980689" cy="815486"/>
            <a:chOff x="1836488" y="3273947"/>
            <a:chExt cx="4980689" cy="815486"/>
          </a:xfrm>
        </p:grpSpPr>
        <p:cxnSp>
          <p:nvCxnSpPr>
            <p:cNvPr id="307" name="Conexão reta 306"/>
            <p:cNvCxnSpPr>
              <a:stCxn id="275" idx="2"/>
              <a:endCxn id="295" idx="0"/>
            </p:cNvCxnSpPr>
            <p:nvPr/>
          </p:nvCxnSpPr>
          <p:spPr>
            <a:xfrm flipH="1">
              <a:off x="1836488" y="3273947"/>
              <a:ext cx="2520190" cy="815486"/>
            </a:xfrm>
            <a:prstGeom prst="line">
              <a:avLst/>
            </a:prstGeom>
            <a:ln w="28575">
              <a:solidFill>
                <a:srgbClr val="255E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exão reta 308"/>
            <p:cNvCxnSpPr>
              <a:stCxn id="280" idx="2"/>
              <a:endCxn id="296" idx="0"/>
            </p:cNvCxnSpPr>
            <p:nvPr/>
          </p:nvCxnSpPr>
          <p:spPr>
            <a:xfrm flipH="1">
              <a:off x="2830206" y="3273947"/>
              <a:ext cx="3986971" cy="815486"/>
            </a:xfrm>
            <a:prstGeom prst="line">
              <a:avLst/>
            </a:prstGeom>
            <a:ln w="28575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/>
          <p:cNvGrpSpPr/>
          <p:nvPr/>
        </p:nvGrpSpPr>
        <p:grpSpPr>
          <a:xfrm>
            <a:off x="3834155" y="3273947"/>
            <a:ext cx="2983022" cy="2295277"/>
            <a:chOff x="3834155" y="3273947"/>
            <a:chExt cx="2983022" cy="2295277"/>
          </a:xfrm>
        </p:grpSpPr>
        <p:sp>
          <p:nvSpPr>
            <p:cNvPr id="301" name="Retângulo 300"/>
            <p:cNvSpPr/>
            <p:nvPr/>
          </p:nvSpPr>
          <p:spPr>
            <a:xfrm>
              <a:off x="4827871" y="4089433"/>
              <a:ext cx="990940" cy="950698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3834155" y="3273947"/>
              <a:ext cx="2983022" cy="2295277"/>
              <a:chOff x="3834155" y="3273947"/>
              <a:chExt cx="2983022" cy="2295277"/>
            </a:xfrm>
          </p:grpSpPr>
          <p:sp>
            <p:nvSpPr>
              <p:cNvPr id="300" name="Retângulo 299"/>
              <p:cNvSpPr/>
              <p:nvPr/>
            </p:nvSpPr>
            <p:spPr>
              <a:xfrm>
                <a:off x="3834155" y="4089433"/>
                <a:ext cx="1110205" cy="950698"/>
              </a:xfrm>
              <a:prstGeom prst="rect">
                <a:avLst/>
              </a:prstGeom>
              <a:solidFill>
                <a:srgbClr val="255E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  <p:sp>
            <p:nvSpPr>
              <p:cNvPr id="302" name="Forma livre: Forma 301"/>
              <p:cNvSpPr/>
              <p:nvPr/>
            </p:nvSpPr>
            <p:spPr>
              <a:xfrm>
                <a:off x="3839225" y="4526649"/>
                <a:ext cx="1988204" cy="1042575"/>
              </a:xfrm>
              <a:custGeom>
                <a:avLst/>
                <a:gdLst>
                  <a:gd name="connsiteX0" fmla="*/ 2 w 941728"/>
                  <a:gd name="connsiteY0" fmla="*/ 213600 h 437131"/>
                  <a:gd name="connsiteX1" fmla="*/ 280989 w 941728"/>
                  <a:gd name="connsiteY1" fmla="*/ 56437 h 437131"/>
                  <a:gd name="connsiteX2" fmla="*/ 476252 w 941728"/>
                  <a:gd name="connsiteY2" fmla="*/ 8812 h 437131"/>
                  <a:gd name="connsiteX3" fmla="*/ 895352 w 941728"/>
                  <a:gd name="connsiteY3" fmla="*/ 218362 h 437131"/>
                  <a:gd name="connsiteX4" fmla="*/ 890589 w 941728"/>
                  <a:gd name="connsiteY4" fmla="*/ 261225 h 437131"/>
                  <a:gd name="connsiteX5" fmla="*/ 533402 w 941728"/>
                  <a:gd name="connsiteY5" fmla="*/ 427912 h 437131"/>
                  <a:gd name="connsiteX6" fmla="*/ 276227 w 941728"/>
                  <a:gd name="connsiteY6" fmla="*/ 394575 h 437131"/>
                  <a:gd name="connsiteX7" fmla="*/ 2 w 941728"/>
                  <a:gd name="connsiteY7" fmla="*/ 213600 h 437131"/>
                  <a:gd name="connsiteX0" fmla="*/ 2 w 941728"/>
                  <a:gd name="connsiteY0" fmla="*/ 204792 h 428323"/>
                  <a:gd name="connsiteX1" fmla="*/ 476252 w 941728"/>
                  <a:gd name="connsiteY1" fmla="*/ 4 h 428323"/>
                  <a:gd name="connsiteX2" fmla="*/ 895352 w 941728"/>
                  <a:gd name="connsiteY2" fmla="*/ 209554 h 428323"/>
                  <a:gd name="connsiteX3" fmla="*/ 890589 w 941728"/>
                  <a:gd name="connsiteY3" fmla="*/ 252417 h 428323"/>
                  <a:gd name="connsiteX4" fmla="*/ 533402 w 941728"/>
                  <a:gd name="connsiteY4" fmla="*/ 419104 h 428323"/>
                  <a:gd name="connsiteX5" fmla="*/ 276227 w 941728"/>
                  <a:gd name="connsiteY5" fmla="*/ 385767 h 428323"/>
                  <a:gd name="connsiteX6" fmla="*/ 2 w 941728"/>
                  <a:gd name="connsiteY6" fmla="*/ 204792 h 428323"/>
                  <a:gd name="connsiteX0" fmla="*/ 2837 w 945835"/>
                  <a:gd name="connsiteY0" fmla="*/ 204792 h 428323"/>
                  <a:gd name="connsiteX1" fmla="*/ 460037 w 945835"/>
                  <a:gd name="connsiteY1" fmla="*/ 4 h 428323"/>
                  <a:gd name="connsiteX2" fmla="*/ 898187 w 945835"/>
                  <a:gd name="connsiteY2" fmla="*/ 209554 h 428323"/>
                  <a:gd name="connsiteX3" fmla="*/ 893424 w 945835"/>
                  <a:gd name="connsiteY3" fmla="*/ 252417 h 428323"/>
                  <a:gd name="connsiteX4" fmla="*/ 536237 w 945835"/>
                  <a:gd name="connsiteY4" fmla="*/ 419104 h 428323"/>
                  <a:gd name="connsiteX5" fmla="*/ 279062 w 945835"/>
                  <a:gd name="connsiteY5" fmla="*/ 385767 h 428323"/>
                  <a:gd name="connsiteX6" fmla="*/ 2837 w 945835"/>
                  <a:gd name="connsiteY6" fmla="*/ 204792 h 428323"/>
                  <a:gd name="connsiteX0" fmla="*/ 367 w 943365"/>
                  <a:gd name="connsiteY0" fmla="*/ 204792 h 419104"/>
                  <a:gd name="connsiteX1" fmla="*/ 457567 w 943365"/>
                  <a:gd name="connsiteY1" fmla="*/ 4 h 419104"/>
                  <a:gd name="connsiteX2" fmla="*/ 895717 w 943365"/>
                  <a:gd name="connsiteY2" fmla="*/ 209554 h 419104"/>
                  <a:gd name="connsiteX3" fmla="*/ 890954 w 943365"/>
                  <a:gd name="connsiteY3" fmla="*/ 252417 h 419104"/>
                  <a:gd name="connsiteX4" fmla="*/ 533767 w 943365"/>
                  <a:gd name="connsiteY4" fmla="*/ 419104 h 419104"/>
                  <a:gd name="connsiteX5" fmla="*/ 367 w 943365"/>
                  <a:gd name="connsiteY5" fmla="*/ 204792 h 419104"/>
                  <a:gd name="connsiteX0" fmla="*/ 7 w 946920"/>
                  <a:gd name="connsiteY0" fmla="*/ 204792 h 423866"/>
                  <a:gd name="connsiteX1" fmla="*/ 457207 w 946920"/>
                  <a:gd name="connsiteY1" fmla="*/ 4 h 423866"/>
                  <a:gd name="connsiteX2" fmla="*/ 895357 w 946920"/>
                  <a:gd name="connsiteY2" fmla="*/ 209554 h 423866"/>
                  <a:gd name="connsiteX3" fmla="*/ 890594 w 946920"/>
                  <a:gd name="connsiteY3" fmla="*/ 252417 h 423866"/>
                  <a:gd name="connsiteX4" fmla="*/ 466732 w 946920"/>
                  <a:gd name="connsiteY4" fmla="*/ 423866 h 423866"/>
                  <a:gd name="connsiteX5" fmla="*/ 7 w 946920"/>
                  <a:gd name="connsiteY5" fmla="*/ 204792 h 423866"/>
                  <a:gd name="connsiteX0" fmla="*/ 7 w 946920"/>
                  <a:gd name="connsiteY0" fmla="*/ 204792 h 442916"/>
                  <a:gd name="connsiteX1" fmla="*/ 457207 w 946920"/>
                  <a:gd name="connsiteY1" fmla="*/ 4 h 442916"/>
                  <a:gd name="connsiteX2" fmla="*/ 895357 w 946920"/>
                  <a:gd name="connsiteY2" fmla="*/ 209554 h 442916"/>
                  <a:gd name="connsiteX3" fmla="*/ 890594 w 946920"/>
                  <a:gd name="connsiteY3" fmla="*/ 252417 h 442916"/>
                  <a:gd name="connsiteX4" fmla="*/ 466732 w 946920"/>
                  <a:gd name="connsiteY4" fmla="*/ 442916 h 442916"/>
                  <a:gd name="connsiteX5" fmla="*/ 7 w 946920"/>
                  <a:gd name="connsiteY5" fmla="*/ 204792 h 442916"/>
                  <a:gd name="connsiteX0" fmla="*/ 7 w 946920"/>
                  <a:gd name="connsiteY0" fmla="*/ 204792 h 443102"/>
                  <a:gd name="connsiteX1" fmla="*/ 457207 w 946920"/>
                  <a:gd name="connsiteY1" fmla="*/ 4 h 443102"/>
                  <a:gd name="connsiteX2" fmla="*/ 895357 w 946920"/>
                  <a:gd name="connsiteY2" fmla="*/ 209554 h 443102"/>
                  <a:gd name="connsiteX3" fmla="*/ 890594 w 946920"/>
                  <a:gd name="connsiteY3" fmla="*/ 252417 h 443102"/>
                  <a:gd name="connsiteX4" fmla="*/ 466732 w 946920"/>
                  <a:gd name="connsiteY4" fmla="*/ 442916 h 443102"/>
                  <a:gd name="connsiteX5" fmla="*/ 7 w 946920"/>
                  <a:gd name="connsiteY5" fmla="*/ 204792 h 443102"/>
                  <a:gd name="connsiteX0" fmla="*/ 5 w 956443"/>
                  <a:gd name="connsiteY0" fmla="*/ 185837 h 443197"/>
                  <a:gd name="connsiteX1" fmla="*/ 466730 w 956443"/>
                  <a:gd name="connsiteY1" fmla="*/ 99 h 443197"/>
                  <a:gd name="connsiteX2" fmla="*/ 904880 w 956443"/>
                  <a:gd name="connsiteY2" fmla="*/ 209649 h 443197"/>
                  <a:gd name="connsiteX3" fmla="*/ 900117 w 956443"/>
                  <a:gd name="connsiteY3" fmla="*/ 252512 h 443197"/>
                  <a:gd name="connsiteX4" fmla="*/ 476255 w 956443"/>
                  <a:gd name="connsiteY4" fmla="*/ 443011 h 443197"/>
                  <a:gd name="connsiteX5" fmla="*/ 5 w 956443"/>
                  <a:gd name="connsiteY5" fmla="*/ 185837 h 443197"/>
                  <a:gd name="connsiteX0" fmla="*/ 22 w 956460"/>
                  <a:gd name="connsiteY0" fmla="*/ 185845 h 443205"/>
                  <a:gd name="connsiteX1" fmla="*/ 466747 w 956460"/>
                  <a:gd name="connsiteY1" fmla="*/ 107 h 443205"/>
                  <a:gd name="connsiteX2" fmla="*/ 904897 w 956460"/>
                  <a:gd name="connsiteY2" fmla="*/ 209657 h 443205"/>
                  <a:gd name="connsiteX3" fmla="*/ 900134 w 956460"/>
                  <a:gd name="connsiteY3" fmla="*/ 252520 h 443205"/>
                  <a:gd name="connsiteX4" fmla="*/ 476272 w 956460"/>
                  <a:gd name="connsiteY4" fmla="*/ 443019 h 443205"/>
                  <a:gd name="connsiteX5" fmla="*/ 22 w 956460"/>
                  <a:gd name="connsiteY5" fmla="*/ 185845 h 443205"/>
                  <a:gd name="connsiteX0" fmla="*/ 22 w 956460"/>
                  <a:gd name="connsiteY0" fmla="*/ 185845 h 443205"/>
                  <a:gd name="connsiteX1" fmla="*/ 466747 w 956460"/>
                  <a:gd name="connsiteY1" fmla="*/ 107 h 443205"/>
                  <a:gd name="connsiteX2" fmla="*/ 904897 w 956460"/>
                  <a:gd name="connsiteY2" fmla="*/ 209657 h 443205"/>
                  <a:gd name="connsiteX3" fmla="*/ 900134 w 956460"/>
                  <a:gd name="connsiteY3" fmla="*/ 252520 h 443205"/>
                  <a:gd name="connsiteX4" fmla="*/ 476272 w 956460"/>
                  <a:gd name="connsiteY4" fmla="*/ 443019 h 443205"/>
                  <a:gd name="connsiteX5" fmla="*/ 22 w 956460"/>
                  <a:gd name="connsiteY5" fmla="*/ 185845 h 443205"/>
                  <a:gd name="connsiteX0" fmla="*/ 22 w 956460"/>
                  <a:gd name="connsiteY0" fmla="*/ 185845 h 443205"/>
                  <a:gd name="connsiteX1" fmla="*/ 466747 w 956460"/>
                  <a:gd name="connsiteY1" fmla="*/ 107 h 443205"/>
                  <a:gd name="connsiteX2" fmla="*/ 904897 w 956460"/>
                  <a:gd name="connsiteY2" fmla="*/ 209657 h 443205"/>
                  <a:gd name="connsiteX3" fmla="*/ 900134 w 956460"/>
                  <a:gd name="connsiteY3" fmla="*/ 252520 h 443205"/>
                  <a:gd name="connsiteX4" fmla="*/ 476272 w 956460"/>
                  <a:gd name="connsiteY4" fmla="*/ 443019 h 443205"/>
                  <a:gd name="connsiteX5" fmla="*/ 22 w 956460"/>
                  <a:gd name="connsiteY5" fmla="*/ 185845 h 443205"/>
                  <a:gd name="connsiteX0" fmla="*/ 24 w 942175"/>
                  <a:gd name="connsiteY0" fmla="*/ 228645 h 443142"/>
                  <a:gd name="connsiteX1" fmla="*/ 452462 w 942175"/>
                  <a:gd name="connsiteY1" fmla="*/ 44 h 443142"/>
                  <a:gd name="connsiteX2" fmla="*/ 890612 w 942175"/>
                  <a:gd name="connsiteY2" fmla="*/ 209594 h 443142"/>
                  <a:gd name="connsiteX3" fmla="*/ 885849 w 942175"/>
                  <a:gd name="connsiteY3" fmla="*/ 252457 h 443142"/>
                  <a:gd name="connsiteX4" fmla="*/ 461987 w 942175"/>
                  <a:gd name="connsiteY4" fmla="*/ 442956 h 443142"/>
                  <a:gd name="connsiteX5" fmla="*/ 24 w 942175"/>
                  <a:gd name="connsiteY5" fmla="*/ 228645 h 443142"/>
                  <a:gd name="connsiteX0" fmla="*/ 22 w 951698"/>
                  <a:gd name="connsiteY0" fmla="*/ 204793 h 443102"/>
                  <a:gd name="connsiteX1" fmla="*/ 461985 w 951698"/>
                  <a:gd name="connsiteY1" fmla="*/ 4 h 443102"/>
                  <a:gd name="connsiteX2" fmla="*/ 900135 w 951698"/>
                  <a:gd name="connsiteY2" fmla="*/ 209554 h 443102"/>
                  <a:gd name="connsiteX3" fmla="*/ 895372 w 951698"/>
                  <a:gd name="connsiteY3" fmla="*/ 252417 h 443102"/>
                  <a:gd name="connsiteX4" fmla="*/ 471510 w 951698"/>
                  <a:gd name="connsiteY4" fmla="*/ 442916 h 443102"/>
                  <a:gd name="connsiteX5" fmla="*/ 22 w 951698"/>
                  <a:gd name="connsiteY5" fmla="*/ 204793 h 443102"/>
                  <a:gd name="connsiteX0" fmla="*/ 23 w 900142"/>
                  <a:gd name="connsiteY0" fmla="*/ 204793 h 442918"/>
                  <a:gd name="connsiteX1" fmla="*/ 461986 w 900142"/>
                  <a:gd name="connsiteY1" fmla="*/ 4 h 442918"/>
                  <a:gd name="connsiteX2" fmla="*/ 900136 w 900142"/>
                  <a:gd name="connsiteY2" fmla="*/ 209554 h 442918"/>
                  <a:gd name="connsiteX3" fmla="*/ 471511 w 900142"/>
                  <a:gd name="connsiteY3" fmla="*/ 442916 h 442918"/>
                  <a:gd name="connsiteX4" fmla="*/ 23 w 900142"/>
                  <a:gd name="connsiteY4" fmla="*/ 204793 h 442918"/>
                  <a:gd name="connsiteX0" fmla="*/ 23 w 904904"/>
                  <a:gd name="connsiteY0" fmla="*/ 204804 h 442930"/>
                  <a:gd name="connsiteX1" fmla="*/ 461986 w 904904"/>
                  <a:gd name="connsiteY1" fmla="*/ 15 h 442930"/>
                  <a:gd name="connsiteX2" fmla="*/ 904898 w 904904"/>
                  <a:gd name="connsiteY2" fmla="*/ 214328 h 442930"/>
                  <a:gd name="connsiteX3" fmla="*/ 471511 w 904904"/>
                  <a:gd name="connsiteY3" fmla="*/ 442927 h 442930"/>
                  <a:gd name="connsiteX4" fmla="*/ 23 w 904904"/>
                  <a:gd name="connsiteY4" fmla="*/ 204804 h 442930"/>
                  <a:gd name="connsiteX0" fmla="*/ 23 w 904904"/>
                  <a:gd name="connsiteY0" fmla="*/ 204804 h 442929"/>
                  <a:gd name="connsiteX1" fmla="*/ 461986 w 904904"/>
                  <a:gd name="connsiteY1" fmla="*/ 15 h 442929"/>
                  <a:gd name="connsiteX2" fmla="*/ 904898 w 904904"/>
                  <a:gd name="connsiteY2" fmla="*/ 214328 h 442929"/>
                  <a:gd name="connsiteX3" fmla="*/ 471511 w 904904"/>
                  <a:gd name="connsiteY3" fmla="*/ 442927 h 442929"/>
                  <a:gd name="connsiteX4" fmla="*/ 23 w 904904"/>
                  <a:gd name="connsiteY4" fmla="*/ 204804 h 442929"/>
                  <a:gd name="connsiteX0" fmla="*/ 23 w 904904"/>
                  <a:gd name="connsiteY0" fmla="*/ 204804 h 442929"/>
                  <a:gd name="connsiteX1" fmla="*/ 461986 w 904904"/>
                  <a:gd name="connsiteY1" fmla="*/ 15 h 442929"/>
                  <a:gd name="connsiteX2" fmla="*/ 904898 w 904904"/>
                  <a:gd name="connsiteY2" fmla="*/ 214328 h 442929"/>
                  <a:gd name="connsiteX3" fmla="*/ 471511 w 904904"/>
                  <a:gd name="connsiteY3" fmla="*/ 442927 h 442929"/>
                  <a:gd name="connsiteX4" fmla="*/ 23 w 904904"/>
                  <a:gd name="connsiteY4" fmla="*/ 204804 h 442929"/>
                  <a:gd name="connsiteX0" fmla="*/ 23 w 904904"/>
                  <a:gd name="connsiteY0" fmla="*/ 204803 h 442928"/>
                  <a:gd name="connsiteX1" fmla="*/ 461986 w 904904"/>
                  <a:gd name="connsiteY1" fmla="*/ 14 h 442928"/>
                  <a:gd name="connsiteX2" fmla="*/ 904898 w 904904"/>
                  <a:gd name="connsiteY2" fmla="*/ 214327 h 442928"/>
                  <a:gd name="connsiteX3" fmla="*/ 471511 w 904904"/>
                  <a:gd name="connsiteY3" fmla="*/ 442926 h 442928"/>
                  <a:gd name="connsiteX4" fmla="*/ 23 w 904904"/>
                  <a:gd name="connsiteY4" fmla="*/ 204803 h 442928"/>
                  <a:gd name="connsiteX0" fmla="*/ 140 w 905021"/>
                  <a:gd name="connsiteY0" fmla="*/ 204803 h 442928"/>
                  <a:gd name="connsiteX1" fmla="*/ 462103 w 905021"/>
                  <a:gd name="connsiteY1" fmla="*/ 14 h 442928"/>
                  <a:gd name="connsiteX2" fmla="*/ 905015 w 905021"/>
                  <a:gd name="connsiteY2" fmla="*/ 214327 h 442928"/>
                  <a:gd name="connsiteX3" fmla="*/ 471628 w 905021"/>
                  <a:gd name="connsiteY3" fmla="*/ 442926 h 442928"/>
                  <a:gd name="connsiteX4" fmla="*/ 140 w 905021"/>
                  <a:gd name="connsiteY4" fmla="*/ 204803 h 442928"/>
                  <a:gd name="connsiteX0" fmla="*/ 7 w 904888"/>
                  <a:gd name="connsiteY0" fmla="*/ 204800 h 442925"/>
                  <a:gd name="connsiteX1" fmla="*/ 461970 w 904888"/>
                  <a:gd name="connsiteY1" fmla="*/ 11 h 442925"/>
                  <a:gd name="connsiteX2" fmla="*/ 904882 w 904888"/>
                  <a:gd name="connsiteY2" fmla="*/ 214324 h 442925"/>
                  <a:gd name="connsiteX3" fmla="*/ 471495 w 904888"/>
                  <a:gd name="connsiteY3" fmla="*/ 442923 h 442925"/>
                  <a:gd name="connsiteX4" fmla="*/ 7 w 904888"/>
                  <a:gd name="connsiteY4" fmla="*/ 204800 h 442925"/>
                  <a:gd name="connsiteX0" fmla="*/ 7 w 866788"/>
                  <a:gd name="connsiteY0" fmla="*/ 204800 h 442925"/>
                  <a:gd name="connsiteX1" fmla="*/ 423870 w 866788"/>
                  <a:gd name="connsiteY1" fmla="*/ 11 h 442925"/>
                  <a:gd name="connsiteX2" fmla="*/ 866782 w 866788"/>
                  <a:gd name="connsiteY2" fmla="*/ 214324 h 442925"/>
                  <a:gd name="connsiteX3" fmla="*/ 433395 w 866788"/>
                  <a:gd name="connsiteY3" fmla="*/ 442923 h 442925"/>
                  <a:gd name="connsiteX4" fmla="*/ 7 w 866788"/>
                  <a:gd name="connsiteY4" fmla="*/ 204800 h 442925"/>
                  <a:gd name="connsiteX0" fmla="*/ 7 w 866788"/>
                  <a:gd name="connsiteY0" fmla="*/ 227031 h 442931"/>
                  <a:gd name="connsiteX1" fmla="*/ 423870 w 866788"/>
                  <a:gd name="connsiteY1" fmla="*/ 17 h 442931"/>
                  <a:gd name="connsiteX2" fmla="*/ 866782 w 866788"/>
                  <a:gd name="connsiteY2" fmla="*/ 214330 h 442931"/>
                  <a:gd name="connsiteX3" fmla="*/ 433395 w 866788"/>
                  <a:gd name="connsiteY3" fmla="*/ 442929 h 442931"/>
                  <a:gd name="connsiteX4" fmla="*/ 7 w 866788"/>
                  <a:gd name="connsiteY4" fmla="*/ 227031 h 442931"/>
                  <a:gd name="connsiteX0" fmla="*/ 7 w 866788"/>
                  <a:gd name="connsiteY0" fmla="*/ 227014 h 442914"/>
                  <a:gd name="connsiteX1" fmla="*/ 423870 w 866788"/>
                  <a:gd name="connsiteY1" fmla="*/ 0 h 442914"/>
                  <a:gd name="connsiteX2" fmla="*/ 866782 w 866788"/>
                  <a:gd name="connsiteY2" fmla="*/ 227013 h 442914"/>
                  <a:gd name="connsiteX3" fmla="*/ 433395 w 866788"/>
                  <a:gd name="connsiteY3" fmla="*/ 442912 h 442914"/>
                  <a:gd name="connsiteX4" fmla="*/ 7 w 866788"/>
                  <a:gd name="connsiteY4" fmla="*/ 227014 h 44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788" h="442914">
                    <a:moveTo>
                      <a:pt x="7" y="227014"/>
                    </a:moveTo>
                    <a:cubicBezTo>
                      <a:pt x="-1582" y="191295"/>
                      <a:pt x="279408" y="0"/>
                      <a:pt x="423870" y="0"/>
                    </a:cubicBezTo>
                    <a:cubicBezTo>
                      <a:pt x="568332" y="0"/>
                      <a:pt x="865195" y="205581"/>
                      <a:pt x="866782" y="227013"/>
                    </a:cubicBezTo>
                    <a:cubicBezTo>
                      <a:pt x="868369" y="248445"/>
                      <a:pt x="583414" y="443705"/>
                      <a:pt x="433395" y="442912"/>
                    </a:cubicBezTo>
                    <a:cubicBezTo>
                      <a:pt x="283376" y="442119"/>
                      <a:pt x="1596" y="262733"/>
                      <a:pt x="7" y="2270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4346545" y="4522745"/>
                <a:ext cx="943030" cy="1034772"/>
              </a:xfrm>
              <a:prstGeom prst="ellipse">
                <a:avLst/>
              </a:prstGeom>
              <a:solidFill>
                <a:srgbClr val="CC3300"/>
              </a:solidFill>
              <a:ln>
                <a:noFill/>
              </a:ln>
              <a:scene3d>
                <a:camera prst="orthographicFront"/>
                <a:lightRig rig="chilly" dir="t"/>
              </a:scene3d>
              <a:sp3d>
                <a:bevelT w="234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4690185" y="4913015"/>
                <a:ext cx="254175" cy="25757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  <p:cxnSp>
            <p:nvCxnSpPr>
              <p:cNvPr id="308" name="Conexão reta 307"/>
              <p:cNvCxnSpPr>
                <a:stCxn id="280" idx="2"/>
                <a:endCxn id="301" idx="0"/>
              </p:cNvCxnSpPr>
              <p:nvPr/>
            </p:nvCxnSpPr>
            <p:spPr>
              <a:xfrm flipH="1">
                <a:off x="5323342" y="3273947"/>
                <a:ext cx="1493835" cy="815486"/>
              </a:xfrm>
              <a:prstGeom prst="line">
                <a:avLst/>
              </a:prstGeom>
              <a:ln w="28575">
                <a:solidFill>
                  <a:srgbClr val="CC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Conexão reta 309"/>
              <p:cNvCxnSpPr>
                <a:stCxn id="275" idx="2"/>
                <a:endCxn id="300" idx="0"/>
              </p:cNvCxnSpPr>
              <p:nvPr/>
            </p:nvCxnSpPr>
            <p:spPr>
              <a:xfrm>
                <a:off x="4356678" y="3273947"/>
                <a:ext cx="32579" cy="815486"/>
              </a:xfrm>
              <a:prstGeom prst="line">
                <a:avLst/>
              </a:prstGeom>
              <a:ln w="28575">
                <a:solidFill>
                  <a:srgbClr val="255E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upo 15"/>
          <p:cNvGrpSpPr/>
          <p:nvPr/>
        </p:nvGrpSpPr>
        <p:grpSpPr>
          <a:xfrm>
            <a:off x="5342163" y="3273947"/>
            <a:ext cx="2967747" cy="2295277"/>
            <a:chOff x="5342163" y="3273947"/>
            <a:chExt cx="2967747" cy="2295277"/>
          </a:xfrm>
        </p:grpSpPr>
        <p:sp>
          <p:nvSpPr>
            <p:cNvPr id="285" name="Retângulo 284"/>
            <p:cNvSpPr/>
            <p:nvPr/>
          </p:nvSpPr>
          <p:spPr>
            <a:xfrm>
              <a:off x="6316636" y="4089433"/>
              <a:ext cx="990940" cy="950698"/>
            </a:xfrm>
            <a:prstGeom prst="rect">
              <a:avLst/>
            </a:prstGeom>
            <a:solidFill>
              <a:srgbClr val="255E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86" name="Retângulo 285"/>
            <p:cNvSpPr/>
            <p:nvPr/>
          </p:nvSpPr>
          <p:spPr>
            <a:xfrm>
              <a:off x="7310351" y="4089433"/>
              <a:ext cx="990940" cy="950698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87" name="Forma livre: Forma 286"/>
            <p:cNvSpPr/>
            <p:nvPr/>
          </p:nvSpPr>
          <p:spPr>
            <a:xfrm>
              <a:off x="6321706" y="4526649"/>
              <a:ext cx="1988204" cy="1042575"/>
            </a:xfrm>
            <a:custGeom>
              <a:avLst/>
              <a:gdLst>
                <a:gd name="connsiteX0" fmla="*/ 2 w 941728"/>
                <a:gd name="connsiteY0" fmla="*/ 213600 h 437131"/>
                <a:gd name="connsiteX1" fmla="*/ 280989 w 941728"/>
                <a:gd name="connsiteY1" fmla="*/ 56437 h 437131"/>
                <a:gd name="connsiteX2" fmla="*/ 476252 w 941728"/>
                <a:gd name="connsiteY2" fmla="*/ 8812 h 437131"/>
                <a:gd name="connsiteX3" fmla="*/ 895352 w 941728"/>
                <a:gd name="connsiteY3" fmla="*/ 218362 h 437131"/>
                <a:gd name="connsiteX4" fmla="*/ 890589 w 941728"/>
                <a:gd name="connsiteY4" fmla="*/ 261225 h 437131"/>
                <a:gd name="connsiteX5" fmla="*/ 533402 w 941728"/>
                <a:gd name="connsiteY5" fmla="*/ 427912 h 437131"/>
                <a:gd name="connsiteX6" fmla="*/ 276227 w 941728"/>
                <a:gd name="connsiteY6" fmla="*/ 394575 h 437131"/>
                <a:gd name="connsiteX7" fmla="*/ 2 w 941728"/>
                <a:gd name="connsiteY7" fmla="*/ 213600 h 437131"/>
                <a:gd name="connsiteX0" fmla="*/ 2 w 941728"/>
                <a:gd name="connsiteY0" fmla="*/ 204792 h 428323"/>
                <a:gd name="connsiteX1" fmla="*/ 476252 w 941728"/>
                <a:gd name="connsiteY1" fmla="*/ 4 h 428323"/>
                <a:gd name="connsiteX2" fmla="*/ 895352 w 941728"/>
                <a:gd name="connsiteY2" fmla="*/ 209554 h 428323"/>
                <a:gd name="connsiteX3" fmla="*/ 890589 w 941728"/>
                <a:gd name="connsiteY3" fmla="*/ 252417 h 428323"/>
                <a:gd name="connsiteX4" fmla="*/ 533402 w 941728"/>
                <a:gd name="connsiteY4" fmla="*/ 419104 h 428323"/>
                <a:gd name="connsiteX5" fmla="*/ 276227 w 941728"/>
                <a:gd name="connsiteY5" fmla="*/ 385767 h 428323"/>
                <a:gd name="connsiteX6" fmla="*/ 2 w 941728"/>
                <a:gd name="connsiteY6" fmla="*/ 204792 h 428323"/>
                <a:gd name="connsiteX0" fmla="*/ 2837 w 945835"/>
                <a:gd name="connsiteY0" fmla="*/ 204792 h 428323"/>
                <a:gd name="connsiteX1" fmla="*/ 460037 w 945835"/>
                <a:gd name="connsiteY1" fmla="*/ 4 h 428323"/>
                <a:gd name="connsiteX2" fmla="*/ 898187 w 945835"/>
                <a:gd name="connsiteY2" fmla="*/ 209554 h 428323"/>
                <a:gd name="connsiteX3" fmla="*/ 893424 w 945835"/>
                <a:gd name="connsiteY3" fmla="*/ 252417 h 428323"/>
                <a:gd name="connsiteX4" fmla="*/ 536237 w 945835"/>
                <a:gd name="connsiteY4" fmla="*/ 419104 h 428323"/>
                <a:gd name="connsiteX5" fmla="*/ 279062 w 945835"/>
                <a:gd name="connsiteY5" fmla="*/ 385767 h 428323"/>
                <a:gd name="connsiteX6" fmla="*/ 2837 w 945835"/>
                <a:gd name="connsiteY6" fmla="*/ 204792 h 428323"/>
                <a:gd name="connsiteX0" fmla="*/ 367 w 943365"/>
                <a:gd name="connsiteY0" fmla="*/ 204792 h 419104"/>
                <a:gd name="connsiteX1" fmla="*/ 457567 w 943365"/>
                <a:gd name="connsiteY1" fmla="*/ 4 h 419104"/>
                <a:gd name="connsiteX2" fmla="*/ 895717 w 943365"/>
                <a:gd name="connsiteY2" fmla="*/ 209554 h 419104"/>
                <a:gd name="connsiteX3" fmla="*/ 890954 w 943365"/>
                <a:gd name="connsiteY3" fmla="*/ 252417 h 419104"/>
                <a:gd name="connsiteX4" fmla="*/ 533767 w 943365"/>
                <a:gd name="connsiteY4" fmla="*/ 419104 h 419104"/>
                <a:gd name="connsiteX5" fmla="*/ 367 w 943365"/>
                <a:gd name="connsiteY5" fmla="*/ 204792 h 419104"/>
                <a:gd name="connsiteX0" fmla="*/ 7 w 946920"/>
                <a:gd name="connsiteY0" fmla="*/ 204792 h 423866"/>
                <a:gd name="connsiteX1" fmla="*/ 457207 w 946920"/>
                <a:gd name="connsiteY1" fmla="*/ 4 h 423866"/>
                <a:gd name="connsiteX2" fmla="*/ 895357 w 946920"/>
                <a:gd name="connsiteY2" fmla="*/ 209554 h 423866"/>
                <a:gd name="connsiteX3" fmla="*/ 890594 w 946920"/>
                <a:gd name="connsiteY3" fmla="*/ 252417 h 423866"/>
                <a:gd name="connsiteX4" fmla="*/ 466732 w 946920"/>
                <a:gd name="connsiteY4" fmla="*/ 423866 h 423866"/>
                <a:gd name="connsiteX5" fmla="*/ 7 w 946920"/>
                <a:gd name="connsiteY5" fmla="*/ 204792 h 423866"/>
                <a:gd name="connsiteX0" fmla="*/ 7 w 946920"/>
                <a:gd name="connsiteY0" fmla="*/ 204792 h 442916"/>
                <a:gd name="connsiteX1" fmla="*/ 457207 w 946920"/>
                <a:gd name="connsiteY1" fmla="*/ 4 h 442916"/>
                <a:gd name="connsiteX2" fmla="*/ 895357 w 946920"/>
                <a:gd name="connsiteY2" fmla="*/ 209554 h 442916"/>
                <a:gd name="connsiteX3" fmla="*/ 890594 w 946920"/>
                <a:gd name="connsiteY3" fmla="*/ 252417 h 442916"/>
                <a:gd name="connsiteX4" fmla="*/ 466732 w 946920"/>
                <a:gd name="connsiteY4" fmla="*/ 442916 h 442916"/>
                <a:gd name="connsiteX5" fmla="*/ 7 w 946920"/>
                <a:gd name="connsiteY5" fmla="*/ 204792 h 442916"/>
                <a:gd name="connsiteX0" fmla="*/ 7 w 946920"/>
                <a:gd name="connsiteY0" fmla="*/ 204792 h 443102"/>
                <a:gd name="connsiteX1" fmla="*/ 457207 w 946920"/>
                <a:gd name="connsiteY1" fmla="*/ 4 h 443102"/>
                <a:gd name="connsiteX2" fmla="*/ 895357 w 946920"/>
                <a:gd name="connsiteY2" fmla="*/ 209554 h 443102"/>
                <a:gd name="connsiteX3" fmla="*/ 890594 w 946920"/>
                <a:gd name="connsiteY3" fmla="*/ 252417 h 443102"/>
                <a:gd name="connsiteX4" fmla="*/ 466732 w 946920"/>
                <a:gd name="connsiteY4" fmla="*/ 442916 h 443102"/>
                <a:gd name="connsiteX5" fmla="*/ 7 w 946920"/>
                <a:gd name="connsiteY5" fmla="*/ 204792 h 443102"/>
                <a:gd name="connsiteX0" fmla="*/ 5 w 956443"/>
                <a:gd name="connsiteY0" fmla="*/ 185837 h 443197"/>
                <a:gd name="connsiteX1" fmla="*/ 466730 w 956443"/>
                <a:gd name="connsiteY1" fmla="*/ 99 h 443197"/>
                <a:gd name="connsiteX2" fmla="*/ 904880 w 956443"/>
                <a:gd name="connsiteY2" fmla="*/ 209649 h 443197"/>
                <a:gd name="connsiteX3" fmla="*/ 900117 w 956443"/>
                <a:gd name="connsiteY3" fmla="*/ 252512 h 443197"/>
                <a:gd name="connsiteX4" fmla="*/ 476255 w 956443"/>
                <a:gd name="connsiteY4" fmla="*/ 443011 h 443197"/>
                <a:gd name="connsiteX5" fmla="*/ 5 w 956443"/>
                <a:gd name="connsiteY5" fmla="*/ 185837 h 443197"/>
                <a:gd name="connsiteX0" fmla="*/ 22 w 956460"/>
                <a:gd name="connsiteY0" fmla="*/ 185845 h 443205"/>
                <a:gd name="connsiteX1" fmla="*/ 466747 w 956460"/>
                <a:gd name="connsiteY1" fmla="*/ 107 h 443205"/>
                <a:gd name="connsiteX2" fmla="*/ 904897 w 956460"/>
                <a:gd name="connsiteY2" fmla="*/ 209657 h 443205"/>
                <a:gd name="connsiteX3" fmla="*/ 900134 w 956460"/>
                <a:gd name="connsiteY3" fmla="*/ 252520 h 443205"/>
                <a:gd name="connsiteX4" fmla="*/ 476272 w 956460"/>
                <a:gd name="connsiteY4" fmla="*/ 443019 h 443205"/>
                <a:gd name="connsiteX5" fmla="*/ 22 w 956460"/>
                <a:gd name="connsiteY5" fmla="*/ 185845 h 443205"/>
                <a:gd name="connsiteX0" fmla="*/ 22 w 956460"/>
                <a:gd name="connsiteY0" fmla="*/ 185845 h 443205"/>
                <a:gd name="connsiteX1" fmla="*/ 466747 w 956460"/>
                <a:gd name="connsiteY1" fmla="*/ 107 h 443205"/>
                <a:gd name="connsiteX2" fmla="*/ 904897 w 956460"/>
                <a:gd name="connsiteY2" fmla="*/ 209657 h 443205"/>
                <a:gd name="connsiteX3" fmla="*/ 900134 w 956460"/>
                <a:gd name="connsiteY3" fmla="*/ 252520 h 443205"/>
                <a:gd name="connsiteX4" fmla="*/ 476272 w 956460"/>
                <a:gd name="connsiteY4" fmla="*/ 443019 h 443205"/>
                <a:gd name="connsiteX5" fmla="*/ 22 w 956460"/>
                <a:gd name="connsiteY5" fmla="*/ 185845 h 443205"/>
                <a:gd name="connsiteX0" fmla="*/ 22 w 956460"/>
                <a:gd name="connsiteY0" fmla="*/ 185845 h 443205"/>
                <a:gd name="connsiteX1" fmla="*/ 466747 w 956460"/>
                <a:gd name="connsiteY1" fmla="*/ 107 h 443205"/>
                <a:gd name="connsiteX2" fmla="*/ 904897 w 956460"/>
                <a:gd name="connsiteY2" fmla="*/ 209657 h 443205"/>
                <a:gd name="connsiteX3" fmla="*/ 900134 w 956460"/>
                <a:gd name="connsiteY3" fmla="*/ 252520 h 443205"/>
                <a:gd name="connsiteX4" fmla="*/ 476272 w 956460"/>
                <a:gd name="connsiteY4" fmla="*/ 443019 h 443205"/>
                <a:gd name="connsiteX5" fmla="*/ 22 w 956460"/>
                <a:gd name="connsiteY5" fmla="*/ 185845 h 443205"/>
                <a:gd name="connsiteX0" fmla="*/ 24 w 942175"/>
                <a:gd name="connsiteY0" fmla="*/ 228645 h 443142"/>
                <a:gd name="connsiteX1" fmla="*/ 452462 w 942175"/>
                <a:gd name="connsiteY1" fmla="*/ 44 h 443142"/>
                <a:gd name="connsiteX2" fmla="*/ 890612 w 942175"/>
                <a:gd name="connsiteY2" fmla="*/ 209594 h 443142"/>
                <a:gd name="connsiteX3" fmla="*/ 885849 w 942175"/>
                <a:gd name="connsiteY3" fmla="*/ 252457 h 443142"/>
                <a:gd name="connsiteX4" fmla="*/ 461987 w 942175"/>
                <a:gd name="connsiteY4" fmla="*/ 442956 h 443142"/>
                <a:gd name="connsiteX5" fmla="*/ 24 w 942175"/>
                <a:gd name="connsiteY5" fmla="*/ 228645 h 443142"/>
                <a:gd name="connsiteX0" fmla="*/ 22 w 951698"/>
                <a:gd name="connsiteY0" fmla="*/ 204793 h 443102"/>
                <a:gd name="connsiteX1" fmla="*/ 461985 w 951698"/>
                <a:gd name="connsiteY1" fmla="*/ 4 h 443102"/>
                <a:gd name="connsiteX2" fmla="*/ 900135 w 951698"/>
                <a:gd name="connsiteY2" fmla="*/ 209554 h 443102"/>
                <a:gd name="connsiteX3" fmla="*/ 895372 w 951698"/>
                <a:gd name="connsiteY3" fmla="*/ 252417 h 443102"/>
                <a:gd name="connsiteX4" fmla="*/ 471510 w 951698"/>
                <a:gd name="connsiteY4" fmla="*/ 442916 h 443102"/>
                <a:gd name="connsiteX5" fmla="*/ 22 w 951698"/>
                <a:gd name="connsiteY5" fmla="*/ 204793 h 443102"/>
                <a:gd name="connsiteX0" fmla="*/ 23 w 900142"/>
                <a:gd name="connsiteY0" fmla="*/ 204793 h 442918"/>
                <a:gd name="connsiteX1" fmla="*/ 461986 w 900142"/>
                <a:gd name="connsiteY1" fmla="*/ 4 h 442918"/>
                <a:gd name="connsiteX2" fmla="*/ 900136 w 900142"/>
                <a:gd name="connsiteY2" fmla="*/ 209554 h 442918"/>
                <a:gd name="connsiteX3" fmla="*/ 471511 w 900142"/>
                <a:gd name="connsiteY3" fmla="*/ 442916 h 442918"/>
                <a:gd name="connsiteX4" fmla="*/ 23 w 900142"/>
                <a:gd name="connsiteY4" fmla="*/ 204793 h 442918"/>
                <a:gd name="connsiteX0" fmla="*/ 23 w 904904"/>
                <a:gd name="connsiteY0" fmla="*/ 204804 h 442930"/>
                <a:gd name="connsiteX1" fmla="*/ 461986 w 904904"/>
                <a:gd name="connsiteY1" fmla="*/ 15 h 442930"/>
                <a:gd name="connsiteX2" fmla="*/ 904898 w 904904"/>
                <a:gd name="connsiteY2" fmla="*/ 214328 h 442930"/>
                <a:gd name="connsiteX3" fmla="*/ 471511 w 904904"/>
                <a:gd name="connsiteY3" fmla="*/ 442927 h 442930"/>
                <a:gd name="connsiteX4" fmla="*/ 23 w 904904"/>
                <a:gd name="connsiteY4" fmla="*/ 204804 h 442930"/>
                <a:gd name="connsiteX0" fmla="*/ 23 w 904904"/>
                <a:gd name="connsiteY0" fmla="*/ 204804 h 442929"/>
                <a:gd name="connsiteX1" fmla="*/ 461986 w 904904"/>
                <a:gd name="connsiteY1" fmla="*/ 15 h 442929"/>
                <a:gd name="connsiteX2" fmla="*/ 904898 w 904904"/>
                <a:gd name="connsiteY2" fmla="*/ 214328 h 442929"/>
                <a:gd name="connsiteX3" fmla="*/ 471511 w 904904"/>
                <a:gd name="connsiteY3" fmla="*/ 442927 h 442929"/>
                <a:gd name="connsiteX4" fmla="*/ 23 w 904904"/>
                <a:gd name="connsiteY4" fmla="*/ 204804 h 442929"/>
                <a:gd name="connsiteX0" fmla="*/ 23 w 904904"/>
                <a:gd name="connsiteY0" fmla="*/ 204804 h 442929"/>
                <a:gd name="connsiteX1" fmla="*/ 461986 w 904904"/>
                <a:gd name="connsiteY1" fmla="*/ 15 h 442929"/>
                <a:gd name="connsiteX2" fmla="*/ 904898 w 904904"/>
                <a:gd name="connsiteY2" fmla="*/ 214328 h 442929"/>
                <a:gd name="connsiteX3" fmla="*/ 471511 w 904904"/>
                <a:gd name="connsiteY3" fmla="*/ 442927 h 442929"/>
                <a:gd name="connsiteX4" fmla="*/ 23 w 904904"/>
                <a:gd name="connsiteY4" fmla="*/ 204804 h 442929"/>
                <a:gd name="connsiteX0" fmla="*/ 23 w 904904"/>
                <a:gd name="connsiteY0" fmla="*/ 204803 h 442928"/>
                <a:gd name="connsiteX1" fmla="*/ 461986 w 904904"/>
                <a:gd name="connsiteY1" fmla="*/ 14 h 442928"/>
                <a:gd name="connsiteX2" fmla="*/ 904898 w 904904"/>
                <a:gd name="connsiteY2" fmla="*/ 214327 h 442928"/>
                <a:gd name="connsiteX3" fmla="*/ 471511 w 904904"/>
                <a:gd name="connsiteY3" fmla="*/ 442926 h 442928"/>
                <a:gd name="connsiteX4" fmla="*/ 23 w 904904"/>
                <a:gd name="connsiteY4" fmla="*/ 204803 h 442928"/>
                <a:gd name="connsiteX0" fmla="*/ 140 w 905021"/>
                <a:gd name="connsiteY0" fmla="*/ 204803 h 442928"/>
                <a:gd name="connsiteX1" fmla="*/ 462103 w 905021"/>
                <a:gd name="connsiteY1" fmla="*/ 14 h 442928"/>
                <a:gd name="connsiteX2" fmla="*/ 905015 w 905021"/>
                <a:gd name="connsiteY2" fmla="*/ 214327 h 442928"/>
                <a:gd name="connsiteX3" fmla="*/ 471628 w 905021"/>
                <a:gd name="connsiteY3" fmla="*/ 442926 h 442928"/>
                <a:gd name="connsiteX4" fmla="*/ 140 w 905021"/>
                <a:gd name="connsiteY4" fmla="*/ 204803 h 442928"/>
                <a:gd name="connsiteX0" fmla="*/ 7 w 904888"/>
                <a:gd name="connsiteY0" fmla="*/ 204800 h 442925"/>
                <a:gd name="connsiteX1" fmla="*/ 461970 w 904888"/>
                <a:gd name="connsiteY1" fmla="*/ 11 h 442925"/>
                <a:gd name="connsiteX2" fmla="*/ 904882 w 904888"/>
                <a:gd name="connsiteY2" fmla="*/ 214324 h 442925"/>
                <a:gd name="connsiteX3" fmla="*/ 471495 w 904888"/>
                <a:gd name="connsiteY3" fmla="*/ 442923 h 442925"/>
                <a:gd name="connsiteX4" fmla="*/ 7 w 904888"/>
                <a:gd name="connsiteY4" fmla="*/ 204800 h 442925"/>
                <a:gd name="connsiteX0" fmla="*/ 7 w 866788"/>
                <a:gd name="connsiteY0" fmla="*/ 204800 h 442925"/>
                <a:gd name="connsiteX1" fmla="*/ 423870 w 866788"/>
                <a:gd name="connsiteY1" fmla="*/ 11 h 442925"/>
                <a:gd name="connsiteX2" fmla="*/ 866782 w 866788"/>
                <a:gd name="connsiteY2" fmla="*/ 214324 h 442925"/>
                <a:gd name="connsiteX3" fmla="*/ 433395 w 866788"/>
                <a:gd name="connsiteY3" fmla="*/ 442923 h 442925"/>
                <a:gd name="connsiteX4" fmla="*/ 7 w 866788"/>
                <a:gd name="connsiteY4" fmla="*/ 204800 h 442925"/>
                <a:gd name="connsiteX0" fmla="*/ 7 w 866788"/>
                <a:gd name="connsiteY0" fmla="*/ 227031 h 442931"/>
                <a:gd name="connsiteX1" fmla="*/ 423870 w 866788"/>
                <a:gd name="connsiteY1" fmla="*/ 17 h 442931"/>
                <a:gd name="connsiteX2" fmla="*/ 866782 w 866788"/>
                <a:gd name="connsiteY2" fmla="*/ 214330 h 442931"/>
                <a:gd name="connsiteX3" fmla="*/ 433395 w 866788"/>
                <a:gd name="connsiteY3" fmla="*/ 442929 h 442931"/>
                <a:gd name="connsiteX4" fmla="*/ 7 w 866788"/>
                <a:gd name="connsiteY4" fmla="*/ 227031 h 442931"/>
                <a:gd name="connsiteX0" fmla="*/ 7 w 866788"/>
                <a:gd name="connsiteY0" fmla="*/ 227014 h 442914"/>
                <a:gd name="connsiteX1" fmla="*/ 423870 w 866788"/>
                <a:gd name="connsiteY1" fmla="*/ 0 h 442914"/>
                <a:gd name="connsiteX2" fmla="*/ 866782 w 866788"/>
                <a:gd name="connsiteY2" fmla="*/ 227013 h 442914"/>
                <a:gd name="connsiteX3" fmla="*/ 433395 w 866788"/>
                <a:gd name="connsiteY3" fmla="*/ 442912 h 442914"/>
                <a:gd name="connsiteX4" fmla="*/ 7 w 866788"/>
                <a:gd name="connsiteY4" fmla="*/ 227014 h 44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788" h="442914">
                  <a:moveTo>
                    <a:pt x="7" y="227014"/>
                  </a:moveTo>
                  <a:cubicBezTo>
                    <a:pt x="-1582" y="191295"/>
                    <a:pt x="279408" y="0"/>
                    <a:pt x="423870" y="0"/>
                  </a:cubicBezTo>
                  <a:cubicBezTo>
                    <a:pt x="568332" y="0"/>
                    <a:pt x="865195" y="205581"/>
                    <a:pt x="866782" y="227013"/>
                  </a:cubicBezTo>
                  <a:cubicBezTo>
                    <a:pt x="868369" y="248445"/>
                    <a:pt x="583414" y="443705"/>
                    <a:pt x="433395" y="442912"/>
                  </a:cubicBezTo>
                  <a:cubicBezTo>
                    <a:pt x="283376" y="442119"/>
                    <a:pt x="1596" y="262733"/>
                    <a:pt x="7" y="2270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88" name="Oval 287"/>
            <p:cNvSpPr/>
            <p:nvPr/>
          </p:nvSpPr>
          <p:spPr>
            <a:xfrm>
              <a:off x="6829025" y="4522745"/>
              <a:ext cx="943030" cy="103477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7172665" y="4913015"/>
              <a:ext cx="254175" cy="2575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cxnSp>
          <p:nvCxnSpPr>
            <p:cNvPr id="306" name="Conexão reta 305"/>
            <p:cNvCxnSpPr>
              <a:stCxn id="281" idx="2"/>
              <a:endCxn id="286" idx="0"/>
            </p:cNvCxnSpPr>
            <p:nvPr/>
          </p:nvCxnSpPr>
          <p:spPr>
            <a:xfrm>
              <a:off x="7779077" y="3273947"/>
              <a:ext cx="26745" cy="815486"/>
            </a:xfrm>
            <a:prstGeom prst="line">
              <a:avLst/>
            </a:prstGeom>
            <a:ln w="28575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exão reta 310"/>
            <p:cNvCxnSpPr>
              <a:stCxn id="276" idx="2"/>
              <a:endCxn id="285" idx="0"/>
            </p:cNvCxnSpPr>
            <p:nvPr/>
          </p:nvCxnSpPr>
          <p:spPr>
            <a:xfrm>
              <a:off x="5342163" y="3273947"/>
              <a:ext cx="1469944" cy="815486"/>
            </a:xfrm>
            <a:prstGeom prst="line">
              <a:avLst/>
            </a:prstGeom>
            <a:ln w="28575">
              <a:solidFill>
                <a:srgbClr val="255E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/>
          <p:cNvGrpSpPr/>
          <p:nvPr/>
        </p:nvGrpSpPr>
        <p:grpSpPr>
          <a:xfrm>
            <a:off x="5342162" y="3273947"/>
            <a:ext cx="5460884" cy="2295277"/>
            <a:chOff x="5342162" y="3273947"/>
            <a:chExt cx="5460884" cy="2295277"/>
          </a:xfrm>
        </p:grpSpPr>
        <p:sp>
          <p:nvSpPr>
            <p:cNvPr id="290" name="Retângulo 289"/>
            <p:cNvSpPr/>
            <p:nvPr/>
          </p:nvSpPr>
          <p:spPr>
            <a:xfrm>
              <a:off x="8809772" y="4089433"/>
              <a:ext cx="990940" cy="950698"/>
            </a:xfrm>
            <a:prstGeom prst="rect">
              <a:avLst/>
            </a:prstGeom>
            <a:solidFill>
              <a:srgbClr val="255E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91" name="Retângulo 290"/>
            <p:cNvSpPr/>
            <p:nvPr/>
          </p:nvSpPr>
          <p:spPr>
            <a:xfrm>
              <a:off x="9803487" y="4089433"/>
              <a:ext cx="990940" cy="950698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92" name="Forma livre: Forma 291"/>
            <p:cNvSpPr/>
            <p:nvPr/>
          </p:nvSpPr>
          <p:spPr>
            <a:xfrm>
              <a:off x="8814842" y="4526649"/>
              <a:ext cx="1988204" cy="1042575"/>
            </a:xfrm>
            <a:custGeom>
              <a:avLst/>
              <a:gdLst>
                <a:gd name="connsiteX0" fmla="*/ 2 w 941728"/>
                <a:gd name="connsiteY0" fmla="*/ 213600 h 437131"/>
                <a:gd name="connsiteX1" fmla="*/ 280989 w 941728"/>
                <a:gd name="connsiteY1" fmla="*/ 56437 h 437131"/>
                <a:gd name="connsiteX2" fmla="*/ 476252 w 941728"/>
                <a:gd name="connsiteY2" fmla="*/ 8812 h 437131"/>
                <a:gd name="connsiteX3" fmla="*/ 895352 w 941728"/>
                <a:gd name="connsiteY3" fmla="*/ 218362 h 437131"/>
                <a:gd name="connsiteX4" fmla="*/ 890589 w 941728"/>
                <a:gd name="connsiteY4" fmla="*/ 261225 h 437131"/>
                <a:gd name="connsiteX5" fmla="*/ 533402 w 941728"/>
                <a:gd name="connsiteY5" fmla="*/ 427912 h 437131"/>
                <a:gd name="connsiteX6" fmla="*/ 276227 w 941728"/>
                <a:gd name="connsiteY6" fmla="*/ 394575 h 437131"/>
                <a:gd name="connsiteX7" fmla="*/ 2 w 941728"/>
                <a:gd name="connsiteY7" fmla="*/ 213600 h 437131"/>
                <a:gd name="connsiteX0" fmla="*/ 2 w 941728"/>
                <a:gd name="connsiteY0" fmla="*/ 204792 h 428323"/>
                <a:gd name="connsiteX1" fmla="*/ 476252 w 941728"/>
                <a:gd name="connsiteY1" fmla="*/ 4 h 428323"/>
                <a:gd name="connsiteX2" fmla="*/ 895352 w 941728"/>
                <a:gd name="connsiteY2" fmla="*/ 209554 h 428323"/>
                <a:gd name="connsiteX3" fmla="*/ 890589 w 941728"/>
                <a:gd name="connsiteY3" fmla="*/ 252417 h 428323"/>
                <a:gd name="connsiteX4" fmla="*/ 533402 w 941728"/>
                <a:gd name="connsiteY4" fmla="*/ 419104 h 428323"/>
                <a:gd name="connsiteX5" fmla="*/ 276227 w 941728"/>
                <a:gd name="connsiteY5" fmla="*/ 385767 h 428323"/>
                <a:gd name="connsiteX6" fmla="*/ 2 w 941728"/>
                <a:gd name="connsiteY6" fmla="*/ 204792 h 428323"/>
                <a:gd name="connsiteX0" fmla="*/ 2837 w 945835"/>
                <a:gd name="connsiteY0" fmla="*/ 204792 h 428323"/>
                <a:gd name="connsiteX1" fmla="*/ 460037 w 945835"/>
                <a:gd name="connsiteY1" fmla="*/ 4 h 428323"/>
                <a:gd name="connsiteX2" fmla="*/ 898187 w 945835"/>
                <a:gd name="connsiteY2" fmla="*/ 209554 h 428323"/>
                <a:gd name="connsiteX3" fmla="*/ 893424 w 945835"/>
                <a:gd name="connsiteY3" fmla="*/ 252417 h 428323"/>
                <a:gd name="connsiteX4" fmla="*/ 536237 w 945835"/>
                <a:gd name="connsiteY4" fmla="*/ 419104 h 428323"/>
                <a:gd name="connsiteX5" fmla="*/ 279062 w 945835"/>
                <a:gd name="connsiteY5" fmla="*/ 385767 h 428323"/>
                <a:gd name="connsiteX6" fmla="*/ 2837 w 945835"/>
                <a:gd name="connsiteY6" fmla="*/ 204792 h 428323"/>
                <a:gd name="connsiteX0" fmla="*/ 367 w 943365"/>
                <a:gd name="connsiteY0" fmla="*/ 204792 h 419104"/>
                <a:gd name="connsiteX1" fmla="*/ 457567 w 943365"/>
                <a:gd name="connsiteY1" fmla="*/ 4 h 419104"/>
                <a:gd name="connsiteX2" fmla="*/ 895717 w 943365"/>
                <a:gd name="connsiteY2" fmla="*/ 209554 h 419104"/>
                <a:gd name="connsiteX3" fmla="*/ 890954 w 943365"/>
                <a:gd name="connsiteY3" fmla="*/ 252417 h 419104"/>
                <a:gd name="connsiteX4" fmla="*/ 533767 w 943365"/>
                <a:gd name="connsiteY4" fmla="*/ 419104 h 419104"/>
                <a:gd name="connsiteX5" fmla="*/ 367 w 943365"/>
                <a:gd name="connsiteY5" fmla="*/ 204792 h 419104"/>
                <a:gd name="connsiteX0" fmla="*/ 7 w 946920"/>
                <a:gd name="connsiteY0" fmla="*/ 204792 h 423866"/>
                <a:gd name="connsiteX1" fmla="*/ 457207 w 946920"/>
                <a:gd name="connsiteY1" fmla="*/ 4 h 423866"/>
                <a:gd name="connsiteX2" fmla="*/ 895357 w 946920"/>
                <a:gd name="connsiteY2" fmla="*/ 209554 h 423866"/>
                <a:gd name="connsiteX3" fmla="*/ 890594 w 946920"/>
                <a:gd name="connsiteY3" fmla="*/ 252417 h 423866"/>
                <a:gd name="connsiteX4" fmla="*/ 466732 w 946920"/>
                <a:gd name="connsiteY4" fmla="*/ 423866 h 423866"/>
                <a:gd name="connsiteX5" fmla="*/ 7 w 946920"/>
                <a:gd name="connsiteY5" fmla="*/ 204792 h 423866"/>
                <a:gd name="connsiteX0" fmla="*/ 7 w 946920"/>
                <a:gd name="connsiteY0" fmla="*/ 204792 h 442916"/>
                <a:gd name="connsiteX1" fmla="*/ 457207 w 946920"/>
                <a:gd name="connsiteY1" fmla="*/ 4 h 442916"/>
                <a:gd name="connsiteX2" fmla="*/ 895357 w 946920"/>
                <a:gd name="connsiteY2" fmla="*/ 209554 h 442916"/>
                <a:gd name="connsiteX3" fmla="*/ 890594 w 946920"/>
                <a:gd name="connsiteY3" fmla="*/ 252417 h 442916"/>
                <a:gd name="connsiteX4" fmla="*/ 466732 w 946920"/>
                <a:gd name="connsiteY4" fmla="*/ 442916 h 442916"/>
                <a:gd name="connsiteX5" fmla="*/ 7 w 946920"/>
                <a:gd name="connsiteY5" fmla="*/ 204792 h 442916"/>
                <a:gd name="connsiteX0" fmla="*/ 7 w 946920"/>
                <a:gd name="connsiteY0" fmla="*/ 204792 h 443102"/>
                <a:gd name="connsiteX1" fmla="*/ 457207 w 946920"/>
                <a:gd name="connsiteY1" fmla="*/ 4 h 443102"/>
                <a:gd name="connsiteX2" fmla="*/ 895357 w 946920"/>
                <a:gd name="connsiteY2" fmla="*/ 209554 h 443102"/>
                <a:gd name="connsiteX3" fmla="*/ 890594 w 946920"/>
                <a:gd name="connsiteY3" fmla="*/ 252417 h 443102"/>
                <a:gd name="connsiteX4" fmla="*/ 466732 w 946920"/>
                <a:gd name="connsiteY4" fmla="*/ 442916 h 443102"/>
                <a:gd name="connsiteX5" fmla="*/ 7 w 946920"/>
                <a:gd name="connsiteY5" fmla="*/ 204792 h 443102"/>
                <a:gd name="connsiteX0" fmla="*/ 5 w 956443"/>
                <a:gd name="connsiteY0" fmla="*/ 185837 h 443197"/>
                <a:gd name="connsiteX1" fmla="*/ 466730 w 956443"/>
                <a:gd name="connsiteY1" fmla="*/ 99 h 443197"/>
                <a:gd name="connsiteX2" fmla="*/ 904880 w 956443"/>
                <a:gd name="connsiteY2" fmla="*/ 209649 h 443197"/>
                <a:gd name="connsiteX3" fmla="*/ 900117 w 956443"/>
                <a:gd name="connsiteY3" fmla="*/ 252512 h 443197"/>
                <a:gd name="connsiteX4" fmla="*/ 476255 w 956443"/>
                <a:gd name="connsiteY4" fmla="*/ 443011 h 443197"/>
                <a:gd name="connsiteX5" fmla="*/ 5 w 956443"/>
                <a:gd name="connsiteY5" fmla="*/ 185837 h 443197"/>
                <a:gd name="connsiteX0" fmla="*/ 22 w 956460"/>
                <a:gd name="connsiteY0" fmla="*/ 185845 h 443205"/>
                <a:gd name="connsiteX1" fmla="*/ 466747 w 956460"/>
                <a:gd name="connsiteY1" fmla="*/ 107 h 443205"/>
                <a:gd name="connsiteX2" fmla="*/ 904897 w 956460"/>
                <a:gd name="connsiteY2" fmla="*/ 209657 h 443205"/>
                <a:gd name="connsiteX3" fmla="*/ 900134 w 956460"/>
                <a:gd name="connsiteY3" fmla="*/ 252520 h 443205"/>
                <a:gd name="connsiteX4" fmla="*/ 476272 w 956460"/>
                <a:gd name="connsiteY4" fmla="*/ 443019 h 443205"/>
                <a:gd name="connsiteX5" fmla="*/ 22 w 956460"/>
                <a:gd name="connsiteY5" fmla="*/ 185845 h 443205"/>
                <a:gd name="connsiteX0" fmla="*/ 22 w 956460"/>
                <a:gd name="connsiteY0" fmla="*/ 185845 h 443205"/>
                <a:gd name="connsiteX1" fmla="*/ 466747 w 956460"/>
                <a:gd name="connsiteY1" fmla="*/ 107 h 443205"/>
                <a:gd name="connsiteX2" fmla="*/ 904897 w 956460"/>
                <a:gd name="connsiteY2" fmla="*/ 209657 h 443205"/>
                <a:gd name="connsiteX3" fmla="*/ 900134 w 956460"/>
                <a:gd name="connsiteY3" fmla="*/ 252520 h 443205"/>
                <a:gd name="connsiteX4" fmla="*/ 476272 w 956460"/>
                <a:gd name="connsiteY4" fmla="*/ 443019 h 443205"/>
                <a:gd name="connsiteX5" fmla="*/ 22 w 956460"/>
                <a:gd name="connsiteY5" fmla="*/ 185845 h 443205"/>
                <a:gd name="connsiteX0" fmla="*/ 22 w 956460"/>
                <a:gd name="connsiteY0" fmla="*/ 185845 h 443205"/>
                <a:gd name="connsiteX1" fmla="*/ 466747 w 956460"/>
                <a:gd name="connsiteY1" fmla="*/ 107 h 443205"/>
                <a:gd name="connsiteX2" fmla="*/ 904897 w 956460"/>
                <a:gd name="connsiteY2" fmla="*/ 209657 h 443205"/>
                <a:gd name="connsiteX3" fmla="*/ 900134 w 956460"/>
                <a:gd name="connsiteY3" fmla="*/ 252520 h 443205"/>
                <a:gd name="connsiteX4" fmla="*/ 476272 w 956460"/>
                <a:gd name="connsiteY4" fmla="*/ 443019 h 443205"/>
                <a:gd name="connsiteX5" fmla="*/ 22 w 956460"/>
                <a:gd name="connsiteY5" fmla="*/ 185845 h 443205"/>
                <a:gd name="connsiteX0" fmla="*/ 24 w 942175"/>
                <a:gd name="connsiteY0" fmla="*/ 228645 h 443142"/>
                <a:gd name="connsiteX1" fmla="*/ 452462 w 942175"/>
                <a:gd name="connsiteY1" fmla="*/ 44 h 443142"/>
                <a:gd name="connsiteX2" fmla="*/ 890612 w 942175"/>
                <a:gd name="connsiteY2" fmla="*/ 209594 h 443142"/>
                <a:gd name="connsiteX3" fmla="*/ 885849 w 942175"/>
                <a:gd name="connsiteY3" fmla="*/ 252457 h 443142"/>
                <a:gd name="connsiteX4" fmla="*/ 461987 w 942175"/>
                <a:gd name="connsiteY4" fmla="*/ 442956 h 443142"/>
                <a:gd name="connsiteX5" fmla="*/ 24 w 942175"/>
                <a:gd name="connsiteY5" fmla="*/ 228645 h 443142"/>
                <a:gd name="connsiteX0" fmla="*/ 22 w 951698"/>
                <a:gd name="connsiteY0" fmla="*/ 204793 h 443102"/>
                <a:gd name="connsiteX1" fmla="*/ 461985 w 951698"/>
                <a:gd name="connsiteY1" fmla="*/ 4 h 443102"/>
                <a:gd name="connsiteX2" fmla="*/ 900135 w 951698"/>
                <a:gd name="connsiteY2" fmla="*/ 209554 h 443102"/>
                <a:gd name="connsiteX3" fmla="*/ 895372 w 951698"/>
                <a:gd name="connsiteY3" fmla="*/ 252417 h 443102"/>
                <a:gd name="connsiteX4" fmla="*/ 471510 w 951698"/>
                <a:gd name="connsiteY4" fmla="*/ 442916 h 443102"/>
                <a:gd name="connsiteX5" fmla="*/ 22 w 951698"/>
                <a:gd name="connsiteY5" fmla="*/ 204793 h 443102"/>
                <a:gd name="connsiteX0" fmla="*/ 23 w 900142"/>
                <a:gd name="connsiteY0" fmla="*/ 204793 h 442918"/>
                <a:gd name="connsiteX1" fmla="*/ 461986 w 900142"/>
                <a:gd name="connsiteY1" fmla="*/ 4 h 442918"/>
                <a:gd name="connsiteX2" fmla="*/ 900136 w 900142"/>
                <a:gd name="connsiteY2" fmla="*/ 209554 h 442918"/>
                <a:gd name="connsiteX3" fmla="*/ 471511 w 900142"/>
                <a:gd name="connsiteY3" fmla="*/ 442916 h 442918"/>
                <a:gd name="connsiteX4" fmla="*/ 23 w 900142"/>
                <a:gd name="connsiteY4" fmla="*/ 204793 h 442918"/>
                <a:gd name="connsiteX0" fmla="*/ 23 w 904904"/>
                <a:gd name="connsiteY0" fmla="*/ 204804 h 442930"/>
                <a:gd name="connsiteX1" fmla="*/ 461986 w 904904"/>
                <a:gd name="connsiteY1" fmla="*/ 15 h 442930"/>
                <a:gd name="connsiteX2" fmla="*/ 904898 w 904904"/>
                <a:gd name="connsiteY2" fmla="*/ 214328 h 442930"/>
                <a:gd name="connsiteX3" fmla="*/ 471511 w 904904"/>
                <a:gd name="connsiteY3" fmla="*/ 442927 h 442930"/>
                <a:gd name="connsiteX4" fmla="*/ 23 w 904904"/>
                <a:gd name="connsiteY4" fmla="*/ 204804 h 442930"/>
                <a:gd name="connsiteX0" fmla="*/ 23 w 904904"/>
                <a:gd name="connsiteY0" fmla="*/ 204804 h 442929"/>
                <a:gd name="connsiteX1" fmla="*/ 461986 w 904904"/>
                <a:gd name="connsiteY1" fmla="*/ 15 h 442929"/>
                <a:gd name="connsiteX2" fmla="*/ 904898 w 904904"/>
                <a:gd name="connsiteY2" fmla="*/ 214328 h 442929"/>
                <a:gd name="connsiteX3" fmla="*/ 471511 w 904904"/>
                <a:gd name="connsiteY3" fmla="*/ 442927 h 442929"/>
                <a:gd name="connsiteX4" fmla="*/ 23 w 904904"/>
                <a:gd name="connsiteY4" fmla="*/ 204804 h 442929"/>
                <a:gd name="connsiteX0" fmla="*/ 23 w 904904"/>
                <a:gd name="connsiteY0" fmla="*/ 204804 h 442929"/>
                <a:gd name="connsiteX1" fmla="*/ 461986 w 904904"/>
                <a:gd name="connsiteY1" fmla="*/ 15 h 442929"/>
                <a:gd name="connsiteX2" fmla="*/ 904898 w 904904"/>
                <a:gd name="connsiteY2" fmla="*/ 214328 h 442929"/>
                <a:gd name="connsiteX3" fmla="*/ 471511 w 904904"/>
                <a:gd name="connsiteY3" fmla="*/ 442927 h 442929"/>
                <a:gd name="connsiteX4" fmla="*/ 23 w 904904"/>
                <a:gd name="connsiteY4" fmla="*/ 204804 h 442929"/>
                <a:gd name="connsiteX0" fmla="*/ 23 w 904904"/>
                <a:gd name="connsiteY0" fmla="*/ 204803 h 442928"/>
                <a:gd name="connsiteX1" fmla="*/ 461986 w 904904"/>
                <a:gd name="connsiteY1" fmla="*/ 14 h 442928"/>
                <a:gd name="connsiteX2" fmla="*/ 904898 w 904904"/>
                <a:gd name="connsiteY2" fmla="*/ 214327 h 442928"/>
                <a:gd name="connsiteX3" fmla="*/ 471511 w 904904"/>
                <a:gd name="connsiteY3" fmla="*/ 442926 h 442928"/>
                <a:gd name="connsiteX4" fmla="*/ 23 w 904904"/>
                <a:gd name="connsiteY4" fmla="*/ 204803 h 442928"/>
                <a:gd name="connsiteX0" fmla="*/ 140 w 905021"/>
                <a:gd name="connsiteY0" fmla="*/ 204803 h 442928"/>
                <a:gd name="connsiteX1" fmla="*/ 462103 w 905021"/>
                <a:gd name="connsiteY1" fmla="*/ 14 h 442928"/>
                <a:gd name="connsiteX2" fmla="*/ 905015 w 905021"/>
                <a:gd name="connsiteY2" fmla="*/ 214327 h 442928"/>
                <a:gd name="connsiteX3" fmla="*/ 471628 w 905021"/>
                <a:gd name="connsiteY3" fmla="*/ 442926 h 442928"/>
                <a:gd name="connsiteX4" fmla="*/ 140 w 905021"/>
                <a:gd name="connsiteY4" fmla="*/ 204803 h 442928"/>
                <a:gd name="connsiteX0" fmla="*/ 7 w 904888"/>
                <a:gd name="connsiteY0" fmla="*/ 204800 h 442925"/>
                <a:gd name="connsiteX1" fmla="*/ 461970 w 904888"/>
                <a:gd name="connsiteY1" fmla="*/ 11 h 442925"/>
                <a:gd name="connsiteX2" fmla="*/ 904882 w 904888"/>
                <a:gd name="connsiteY2" fmla="*/ 214324 h 442925"/>
                <a:gd name="connsiteX3" fmla="*/ 471495 w 904888"/>
                <a:gd name="connsiteY3" fmla="*/ 442923 h 442925"/>
                <a:gd name="connsiteX4" fmla="*/ 7 w 904888"/>
                <a:gd name="connsiteY4" fmla="*/ 204800 h 442925"/>
                <a:gd name="connsiteX0" fmla="*/ 7 w 866788"/>
                <a:gd name="connsiteY0" fmla="*/ 204800 h 442925"/>
                <a:gd name="connsiteX1" fmla="*/ 423870 w 866788"/>
                <a:gd name="connsiteY1" fmla="*/ 11 h 442925"/>
                <a:gd name="connsiteX2" fmla="*/ 866782 w 866788"/>
                <a:gd name="connsiteY2" fmla="*/ 214324 h 442925"/>
                <a:gd name="connsiteX3" fmla="*/ 433395 w 866788"/>
                <a:gd name="connsiteY3" fmla="*/ 442923 h 442925"/>
                <a:gd name="connsiteX4" fmla="*/ 7 w 866788"/>
                <a:gd name="connsiteY4" fmla="*/ 204800 h 442925"/>
                <a:gd name="connsiteX0" fmla="*/ 7 w 866788"/>
                <a:gd name="connsiteY0" fmla="*/ 227031 h 442931"/>
                <a:gd name="connsiteX1" fmla="*/ 423870 w 866788"/>
                <a:gd name="connsiteY1" fmla="*/ 17 h 442931"/>
                <a:gd name="connsiteX2" fmla="*/ 866782 w 866788"/>
                <a:gd name="connsiteY2" fmla="*/ 214330 h 442931"/>
                <a:gd name="connsiteX3" fmla="*/ 433395 w 866788"/>
                <a:gd name="connsiteY3" fmla="*/ 442929 h 442931"/>
                <a:gd name="connsiteX4" fmla="*/ 7 w 866788"/>
                <a:gd name="connsiteY4" fmla="*/ 227031 h 442931"/>
                <a:gd name="connsiteX0" fmla="*/ 7 w 866788"/>
                <a:gd name="connsiteY0" fmla="*/ 227014 h 442914"/>
                <a:gd name="connsiteX1" fmla="*/ 423870 w 866788"/>
                <a:gd name="connsiteY1" fmla="*/ 0 h 442914"/>
                <a:gd name="connsiteX2" fmla="*/ 866782 w 866788"/>
                <a:gd name="connsiteY2" fmla="*/ 227013 h 442914"/>
                <a:gd name="connsiteX3" fmla="*/ 433395 w 866788"/>
                <a:gd name="connsiteY3" fmla="*/ 442912 h 442914"/>
                <a:gd name="connsiteX4" fmla="*/ 7 w 866788"/>
                <a:gd name="connsiteY4" fmla="*/ 227014 h 44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788" h="442914">
                  <a:moveTo>
                    <a:pt x="7" y="227014"/>
                  </a:moveTo>
                  <a:cubicBezTo>
                    <a:pt x="-1582" y="191295"/>
                    <a:pt x="279408" y="0"/>
                    <a:pt x="423870" y="0"/>
                  </a:cubicBezTo>
                  <a:cubicBezTo>
                    <a:pt x="568332" y="0"/>
                    <a:pt x="865195" y="205581"/>
                    <a:pt x="866782" y="227013"/>
                  </a:cubicBezTo>
                  <a:cubicBezTo>
                    <a:pt x="868369" y="248445"/>
                    <a:pt x="583414" y="443705"/>
                    <a:pt x="433395" y="442912"/>
                  </a:cubicBezTo>
                  <a:cubicBezTo>
                    <a:pt x="283376" y="442119"/>
                    <a:pt x="1596" y="262733"/>
                    <a:pt x="7" y="2270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93" name="Oval 292"/>
            <p:cNvSpPr/>
            <p:nvPr/>
          </p:nvSpPr>
          <p:spPr>
            <a:xfrm>
              <a:off x="9322161" y="4522745"/>
              <a:ext cx="943030" cy="103477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94" name="Oval 293"/>
            <p:cNvSpPr/>
            <p:nvPr/>
          </p:nvSpPr>
          <p:spPr>
            <a:xfrm>
              <a:off x="9665801" y="4913015"/>
              <a:ext cx="254175" cy="2575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cxnSp>
          <p:nvCxnSpPr>
            <p:cNvPr id="305" name="Conexão reta 304"/>
            <p:cNvCxnSpPr>
              <a:stCxn id="281" idx="2"/>
              <a:endCxn id="291" idx="0"/>
            </p:cNvCxnSpPr>
            <p:nvPr/>
          </p:nvCxnSpPr>
          <p:spPr>
            <a:xfrm>
              <a:off x="7779077" y="3273947"/>
              <a:ext cx="2519882" cy="815486"/>
            </a:xfrm>
            <a:prstGeom prst="line">
              <a:avLst/>
            </a:prstGeom>
            <a:ln w="28575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exão reta 311"/>
            <p:cNvCxnSpPr>
              <a:stCxn id="276" idx="2"/>
              <a:endCxn id="290" idx="0"/>
            </p:cNvCxnSpPr>
            <p:nvPr/>
          </p:nvCxnSpPr>
          <p:spPr>
            <a:xfrm>
              <a:off x="5342162" y="3273948"/>
              <a:ext cx="3963080" cy="815485"/>
            </a:xfrm>
            <a:prstGeom prst="line">
              <a:avLst/>
            </a:prstGeom>
            <a:ln w="28575">
              <a:solidFill>
                <a:srgbClr val="255E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8" name="Retângulo 317"/>
          <p:cNvSpPr/>
          <p:nvPr/>
        </p:nvSpPr>
        <p:spPr>
          <a:xfrm>
            <a:off x="8841893" y="2220155"/>
            <a:ext cx="3263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tx2">
                    <a:lumMod val="50000"/>
                  </a:schemeClr>
                </a:solidFill>
              </a:rPr>
              <a:t>Portador de dois genes para olhos castanhos (dominante)</a:t>
            </a:r>
          </a:p>
        </p:txBody>
      </p:sp>
      <p:sp>
        <p:nvSpPr>
          <p:cNvPr id="319" name="Retângulo 318"/>
          <p:cNvSpPr/>
          <p:nvPr/>
        </p:nvSpPr>
        <p:spPr>
          <a:xfrm>
            <a:off x="147427" y="2138936"/>
            <a:ext cx="3026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400" dirty="0">
                <a:solidFill>
                  <a:schemeClr val="tx2">
                    <a:lumMod val="50000"/>
                  </a:schemeClr>
                </a:solidFill>
              </a:rPr>
              <a:t>Portador de dois genes para olhos azuis (recessivo)</a:t>
            </a:r>
          </a:p>
        </p:txBody>
      </p:sp>
    </p:spTree>
    <p:extLst>
      <p:ext uri="{BB962C8B-B14F-4D97-AF65-F5344CB8AC3E}">
        <p14:creationId xmlns:p14="http://schemas.microsoft.com/office/powerpoint/2010/main" val="18408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 dirty="0"/>
              <a:t>Técnicas de Bioquímica </a:t>
            </a:r>
            <a:r>
              <a:rPr lang="pt-PT" dirty="0"/>
              <a:t>- Noções básicas de genética molecular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11</a:t>
            </a:fld>
            <a:endParaRPr lang="pt-PT" dirty="0"/>
          </a:p>
        </p:txBody>
      </p:sp>
      <p:sp>
        <p:nvSpPr>
          <p:cNvPr id="20" name="Retângulo 19"/>
          <p:cNvSpPr/>
          <p:nvPr/>
        </p:nvSpPr>
        <p:spPr>
          <a:xfrm>
            <a:off x="2086401" y="1193370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" name="Retângulo 20"/>
          <p:cNvSpPr/>
          <p:nvPr/>
        </p:nvSpPr>
        <p:spPr>
          <a:xfrm>
            <a:off x="2516173" y="1193370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2" name="Forma livre: Forma 21"/>
          <p:cNvSpPr/>
          <p:nvPr/>
        </p:nvSpPr>
        <p:spPr>
          <a:xfrm>
            <a:off x="2086401" y="974295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4" name="Oval 23"/>
          <p:cNvSpPr/>
          <p:nvPr/>
        </p:nvSpPr>
        <p:spPr>
          <a:xfrm>
            <a:off x="2305031" y="972707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5" name="Oval 24"/>
          <p:cNvSpPr/>
          <p:nvPr/>
        </p:nvSpPr>
        <p:spPr>
          <a:xfrm>
            <a:off x="2453123" y="1131457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6" name="Retângulo 25"/>
          <p:cNvSpPr/>
          <p:nvPr/>
        </p:nvSpPr>
        <p:spPr>
          <a:xfrm>
            <a:off x="3151832" y="1193370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7" name="Retângulo 26"/>
          <p:cNvSpPr/>
          <p:nvPr/>
        </p:nvSpPr>
        <p:spPr>
          <a:xfrm>
            <a:off x="3566364" y="1193370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" name="Forma livre: Forma 27"/>
          <p:cNvSpPr/>
          <p:nvPr/>
        </p:nvSpPr>
        <p:spPr>
          <a:xfrm>
            <a:off x="3151832" y="974295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1" name="Oval 30"/>
          <p:cNvSpPr/>
          <p:nvPr/>
        </p:nvSpPr>
        <p:spPr>
          <a:xfrm>
            <a:off x="3370462" y="972707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2" name="Oval 31"/>
          <p:cNvSpPr/>
          <p:nvPr/>
        </p:nvSpPr>
        <p:spPr>
          <a:xfrm>
            <a:off x="3518554" y="1131457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8" name="Retângulo 37"/>
          <p:cNvSpPr/>
          <p:nvPr/>
        </p:nvSpPr>
        <p:spPr>
          <a:xfrm>
            <a:off x="3149647" y="1911800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9" name="Retângulo 38"/>
          <p:cNvSpPr/>
          <p:nvPr/>
        </p:nvSpPr>
        <p:spPr>
          <a:xfrm>
            <a:off x="3577890" y="1911800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0" name="Forma livre: Forma 39"/>
          <p:cNvSpPr/>
          <p:nvPr/>
        </p:nvSpPr>
        <p:spPr>
          <a:xfrm>
            <a:off x="3151832" y="2089646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1" name="Oval 40"/>
          <p:cNvSpPr/>
          <p:nvPr/>
        </p:nvSpPr>
        <p:spPr>
          <a:xfrm>
            <a:off x="3370462" y="2088058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2" name="Oval 41"/>
          <p:cNvSpPr/>
          <p:nvPr/>
        </p:nvSpPr>
        <p:spPr>
          <a:xfrm>
            <a:off x="3518554" y="2246808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3" name="Retângulo 42"/>
          <p:cNvSpPr/>
          <p:nvPr/>
        </p:nvSpPr>
        <p:spPr>
          <a:xfrm>
            <a:off x="4224067" y="1911800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4" name="Retângulo 43"/>
          <p:cNvSpPr/>
          <p:nvPr/>
        </p:nvSpPr>
        <p:spPr>
          <a:xfrm>
            <a:off x="4652310" y="1911800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5" name="Forma livre: Forma 44"/>
          <p:cNvSpPr/>
          <p:nvPr/>
        </p:nvSpPr>
        <p:spPr>
          <a:xfrm>
            <a:off x="4226252" y="2089646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6" name="Oval 45"/>
          <p:cNvSpPr/>
          <p:nvPr/>
        </p:nvSpPr>
        <p:spPr>
          <a:xfrm>
            <a:off x="4444882" y="2088058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7" name="Oval 46"/>
          <p:cNvSpPr/>
          <p:nvPr/>
        </p:nvSpPr>
        <p:spPr>
          <a:xfrm>
            <a:off x="4592974" y="2246808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3" name="Retângulo 52"/>
          <p:cNvSpPr/>
          <p:nvPr/>
        </p:nvSpPr>
        <p:spPr>
          <a:xfrm>
            <a:off x="1005399" y="1911800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4" name="Retângulo 53"/>
          <p:cNvSpPr/>
          <p:nvPr/>
        </p:nvSpPr>
        <p:spPr>
          <a:xfrm>
            <a:off x="1433642" y="1911800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5" name="Forma livre: Forma 54"/>
          <p:cNvSpPr/>
          <p:nvPr/>
        </p:nvSpPr>
        <p:spPr>
          <a:xfrm>
            <a:off x="1007584" y="2089646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6" name="Oval 55"/>
          <p:cNvSpPr/>
          <p:nvPr/>
        </p:nvSpPr>
        <p:spPr>
          <a:xfrm>
            <a:off x="1226214" y="2088058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7" name="Oval 56"/>
          <p:cNvSpPr/>
          <p:nvPr/>
        </p:nvSpPr>
        <p:spPr>
          <a:xfrm>
            <a:off x="1374306" y="2246808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8" name="Retângulo 57"/>
          <p:cNvSpPr/>
          <p:nvPr/>
        </p:nvSpPr>
        <p:spPr>
          <a:xfrm>
            <a:off x="2079819" y="1911800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9" name="Retângulo 58"/>
          <p:cNvSpPr/>
          <p:nvPr/>
        </p:nvSpPr>
        <p:spPr>
          <a:xfrm>
            <a:off x="2508062" y="1911800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0" name="Forma livre: Forma 59"/>
          <p:cNvSpPr/>
          <p:nvPr/>
        </p:nvSpPr>
        <p:spPr>
          <a:xfrm>
            <a:off x="2082004" y="2089646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1" name="Oval 60"/>
          <p:cNvSpPr/>
          <p:nvPr/>
        </p:nvSpPr>
        <p:spPr>
          <a:xfrm>
            <a:off x="2300634" y="2088058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2" name="Oval 61"/>
          <p:cNvSpPr/>
          <p:nvPr/>
        </p:nvSpPr>
        <p:spPr>
          <a:xfrm>
            <a:off x="2448726" y="2246808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1" name="Conexão reta 10"/>
          <p:cNvCxnSpPr>
            <a:stCxn id="27" idx="2"/>
            <a:endCxn id="44" idx="0"/>
          </p:cNvCxnSpPr>
          <p:nvPr/>
        </p:nvCxnSpPr>
        <p:spPr>
          <a:xfrm>
            <a:off x="3779888" y="1580085"/>
            <a:ext cx="1085946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xão reta 83"/>
          <p:cNvCxnSpPr>
            <a:stCxn id="27" idx="2"/>
            <a:endCxn id="39" idx="0"/>
          </p:cNvCxnSpPr>
          <p:nvPr/>
        </p:nvCxnSpPr>
        <p:spPr>
          <a:xfrm>
            <a:off x="3779888" y="1580085"/>
            <a:ext cx="11526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xão reta 89"/>
          <p:cNvCxnSpPr>
            <a:stCxn id="20" idx="2"/>
            <a:endCxn id="53" idx="0"/>
          </p:cNvCxnSpPr>
          <p:nvPr/>
        </p:nvCxnSpPr>
        <p:spPr>
          <a:xfrm flipH="1">
            <a:off x="1218923" y="1580085"/>
            <a:ext cx="1081002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xão reta 98"/>
          <p:cNvCxnSpPr>
            <a:stCxn id="26" idx="2"/>
            <a:endCxn id="59" idx="0"/>
          </p:cNvCxnSpPr>
          <p:nvPr/>
        </p:nvCxnSpPr>
        <p:spPr>
          <a:xfrm flipH="1">
            <a:off x="2721586" y="1580085"/>
            <a:ext cx="643770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xão reta 100"/>
          <p:cNvCxnSpPr>
            <a:stCxn id="26" idx="2"/>
            <a:endCxn id="54" idx="0"/>
          </p:cNvCxnSpPr>
          <p:nvPr/>
        </p:nvCxnSpPr>
        <p:spPr>
          <a:xfrm flipH="1">
            <a:off x="1647166" y="1580085"/>
            <a:ext cx="1718190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xão reta 104"/>
          <p:cNvCxnSpPr>
            <a:stCxn id="20" idx="2"/>
            <a:endCxn id="58" idx="0"/>
          </p:cNvCxnSpPr>
          <p:nvPr/>
        </p:nvCxnSpPr>
        <p:spPr>
          <a:xfrm flipH="1">
            <a:off x="2293343" y="1580085"/>
            <a:ext cx="6582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xão reta 108"/>
          <p:cNvCxnSpPr>
            <a:stCxn id="21" idx="2"/>
            <a:endCxn id="38" idx="0"/>
          </p:cNvCxnSpPr>
          <p:nvPr/>
        </p:nvCxnSpPr>
        <p:spPr>
          <a:xfrm>
            <a:off x="2729697" y="1580085"/>
            <a:ext cx="633474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xão reta 111"/>
          <p:cNvCxnSpPr>
            <a:stCxn id="21" idx="2"/>
            <a:endCxn id="43" idx="0"/>
          </p:cNvCxnSpPr>
          <p:nvPr/>
        </p:nvCxnSpPr>
        <p:spPr>
          <a:xfrm>
            <a:off x="2729697" y="1580085"/>
            <a:ext cx="1707894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tângulo 154"/>
          <p:cNvSpPr/>
          <p:nvPr/>
        </p:nvSpPr>
        <p:spPr>
          <a:xfrm>
            <a:off x="8252810" y="387752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6" name="Retângulo 155"/>
          <p:cNvSpPr/>
          <p:nvPr/>
        </p:nvSpPr>
        <p:spPr>
          <a:xfrm>
            <a:off x="8682582" y="387752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7" name="Forma livre: Forma 156"/>
          <p:cNvSpPr/>
          <p:nvPr/>
        </p:nvSpPr>
        <p:spPr>
          <a:xfrm>
            <a:off x="8252810" y="3658449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8" name="Oval 157"/>
          <p:cNvSpPr/>
          <p:nvPr/>
        </p:nvSpPr>
        <p:spPr>
          <a:xfrm>
            <a:off x="8471440" y="3656861"/>
            <a:ext cx="406400" cy="420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9" name="Oval 158"/>
          <p:cNvSpPr/>
          <p:nvPr/>
        </p:nvSpPr>
        <p:spPr>
          <a:xfrm>
            <a:off x="8619532" y="3815611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0" name="Retângulo 159"/>
          <p:cNvSpPr/>
          <p:nvPr/>
        </p:nvSpPr>
        <p:spPr>
          <a:xfrm>
            <a:off x="9318241" y="387752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1" name="Retângulo 160"/>
          <p:cNvSpPr/>
          <p:nvPr/>
        </p:nvSpPr>
        <p:spPr>
          <a:xfrm>
            <a:off x="9732773" y="387752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2" name="Forma livre: Forma 161"/>
          <p:cNvSpPr/>
          <p:nvPr/>
        </p:nvSpPr>
        <p:spPr>
          <a:xfrm>
            <a:off x="9318241" y="3658449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3" name="Oval 162"/>
          <p:cNvSpPr/>
          <p:nvPr/>
        </p:nvSpPr>
        <p:spPr>
          <a:xfrm>
            <a:off x="9536871" y="3656861"/>
            <a:ext cx="406400" cy="420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4" name="Oval 163"/>
          <p:cNvSpPr/>
          <p:nvPr/>
        </p:nvSpPr>
        <p:spPr>
          <a:xfrm>
            <a:off x="9684963" y="3815611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5" name="Retângulo 164"/>
          <p:cNvSpPr/>
          <p:nvPr/>
        </p:nvSpPr>
        <p:spPr>
          <a:xfrm>
            <a:off x="9316056" y="459595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6" name="Retângulo 165"/>
          <p:cNvSpPr/>
          <p:nvPr/>
        </p:nvSpPr>
        <p:spPr>
          <a:xfrm>
            <a:off x="9744299" y="459595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7" name="Forma livre: Forma 166"/>
          <p:cNvSpPr/>
          <p:nvPr/>
        </p:nvSpPr>
        <p:spPr>
          <a:xfrm>
            <a:off x="9318241" y="4773800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8" name="Oval 167"/>
          <p:cNvSpPr/>
          <p:nvPr/>
        </p:nvSpPr>
        <p:spPr>
          <a:xfrm>
            <a:off x="9536871" y="4772212"/>
            <a:ext cx="406400" cy="420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9" name="Oval 168"/>
          <p:cNvSpPr/>
          <p:nvPr/>
        </p:nvSpPr>
        <p:spPr>
          <a:xfrm>
            <a:off x="9684963" y="4930962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0" name="Retângulo 169"/>
          <p:cNvSpPr/>
          <p:nvPr/>
        </p:nvSpPr>
        <p:spPr>
          <a:xfrm>
            <a:off x="10390476" y="459595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1" name="Retângulo 170"/>
          <p:cNvSpPr/>
          <p:nvPr/>
        </p:nvSpPr>
        <p:spPr>
          <a:xfrm>
            <a:off x="10818719" y="459595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2" name="Forma livre: Forma 171"/>
          <p:cNvSpPr/>
          <p:nvPr/>
        </p:nvSpPr>
        <p:spPr>
          <a:xfrm>
            <a:off x="10392661" y="4773800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3" name="Oval 172"/>
          <p:cNvSpPr/>
          <p:nvPr/>
        </p:nvSpPr>
        <p:spPr>
          <a:xfrm>
            <a:off x="10611291" y="4772212"/>
            <a:ext cx="406400" cy="420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4" name="Oval 173"/>
          <p:cNvSpPr/>
          <p:nvPr/>
        </p:nvSpPr>
        <p:spPr>
          <a:xfrm>
            <a:off x="10759383" y="4930962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5" name="Retângulo 174"/>
          <p:cNvSpPr/>
          <p:nvPr/>
        </p:nvSpPr>
        <p:spPr>
          <a:xfrm>
            <a:off x="7171808" y="459595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6" name="Retângulo 175"/>
          <p:cNvSpPr/>
          <p:nvPr/>
        </p:nvSpPr>
        <p:spPr>
          <a:xfrm>
            <a:off x="7600051" y="459595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7" name="Forma livre: Forma 176"/>
          <p:cNvSpPr/>
          <p:nvPr/>
        </p:nvSpPr>
        <p:spPr>
          <a:xfrm>
            <a:off x="7173993" y="4773800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8" name="Oval 177"/>
          <p:cNvSpPr/>
          <p:nvPr/>
        </p:nvSpPr>
        <p:spPr>
          <a:xfrm>
            <a:off x="7392623" y="4772212"/>
            <a:ext cx="406400" cy="420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9" name="Oval 178"/>
          <p:cNvSpPr/>
          <p:nvPr/>
        </p:nvSpPr>
        <p:spPr>
          <a:xfrm>
            <a:off x="7540715" y="4930962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80" name="Retângulo 179"/>
          <p:cNvSpPr/>
          <p:nvPr/>
        </p:nvSpPr>
        <p:spPr>
          <a:xfrm>
            <a:off x="8246228" y="459595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81" name="Retângulo 180"/>
          <p:cNvSpPr/>
          <p:nvPr/>
        </p:nvSpPr>
        <p:spPr>
          <a:xfrm>
            <a:off x="8674471" y="459595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82" name="Forma livre: Forma 181"/>
          <p:cNvSpPr/>
          <p:nvPr/>
        </p:nvSpPr>
        <p:spPr>
          <a:xfrm>
            <a:off x="8248413" y="4773800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83" name="Oval 182"/>
          <p:cNvSpPr/>
          <p:nvPr/>
        </p:nvSpPr>
        <p:spPr>
          <a:xfrm>
            <a:off x="8467043" y="4772212"/>
            <a:ext cx="406400" cy="420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84" name="Oval 183"/>
          <p:cNvSpPr/>
          <p:nvPr/>
        </p:nvSpPr>
        <p:spPr>
          <a:xfrm>
            <a:off x="8615135" y="4930962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85" name="Conexão reta 184"/>
          <p:cNvCxnSpPr>
            <a:stCxn id="161" idx="2"/>
            <a:endCxn id="171" idx="0"/>
          </p:cNvCxnSpPr>
          <p:nvPr/>
        </p:nvCxnSpPr>
        <p:spPr>
          <a:xfrm>
            <a:off x="9946297" y="4264239"/>
            <a:ext cx="1085946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xão reta 185"/>
          <p:cNvCxnSpPr>
            <a:stCxn id="161" idx="2"/>
            <a:endCxn id="166" idx="0"/>
          </p:cNvCxnSpPr>
          <p:nvPr/>
        </p:nvCxnSpPr>
        <p:spPr>
          <a:xfrm>
            <a:off x="9946297" y="4264239"/>
            <a:ext cx="11526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xão reta 186"/>
          <p:cNvCxnSpPr>
            <a:stCxn id="155" idx="2"/>
            <a:endCxn id="175" idx="0"/>
          </p:cNvCxnSpPr>
          <p:nvPr/>
        </p:nvCxnSpPr>
        <p:spPr>
          <a:xfrm flipH="1">
            <a:off x="7385332" y="4264239"/>
            <a:ext cx="1081002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xão reta 187"/>
          <p:cNvCxnSpPr>
            <a:stCxn id="160" idx="2"/>
            <a:endCxn id="181" idx="0"/>
          </p:cNvCxnSpPr>
          <p:nvPr/>
        </p:nvCxnSpPr>
        <p:spPr>
          <a:xfrm flipH="1">
            <a:off x="8887995" y="4264239"/>
            <a:ext cx="643770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xão reta 188"/>
          <p:cNvCxnSpPr>
            <a:stCxn id="160" idx="2"/>
            <a:endCxn id="176" idx="0"/>
          </p:cNvCxnSpPr>
          <p:nvPr/>
        </p:nvCxnSpPr>
        <p:spPr>
          <a:xfrm flipH="1">
            <a:off x="7813575" y="4264239"/>
            <a:ext cx="1718190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xão reta 189"/>
          <p:cNvCxnSpPr>
            <a:stCxn id="155" idx="2"/>
            <a:endCxn id="180" idx="0"/>
          </p:cNvCxnSpPr>
          <p:nvPr/>
        </p:nvCxnSpPr>
        <p:spPr>
          <a:xfrm flipH="1">
            <a:off x="8459752" y="4264239"/>
            <a:ext cx="6582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xão reta 190"/>
          <p:cNvCxnSpPr>
            <a:stCxn id="156" idx="2"/>
            <a:endCxn id="165" idx="0"/>
          </p:cNvCxnSpPr>
          <p:nvPr/>
        </p:nvCxnSpPr>
        <p:spPr>
          <a:xfrm>
            <a:off x="8896106" y="4264239"/>
            <a:ext cx="633474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xão reta 191"/>
          <p:cNvCxnSpPr>
            <a:stCxn id="156" idx="2"/>
            <a:endCxn id="170" idx="0"/>
          </p:cNvCxnSpPr>
          <p:nvPr/>
        </p:nvCxnSpPr>
        <p:spPr>
          <a:xfrm>
            <a:off x="8896106" y="4264239"/>
            <a:ext cx="1707894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tângulo 194"/>
          <p:cNvSpPr/>
          <p:nvPr/>
        </p:nvSpPr>
        <p:spPr>
          <a:xfrm>
            <a:off x="8249439" y="1197222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6" name="Retângulo 195"/>
          <p:cNvSpPr/>
          <p:nvPr/>
        </p:nvSpPr>
        <p:spPr>
          <a:xfrm>
            <a:off x="8679211" y="1197222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7" name="Forma livre: Forma 196"/>
          <p:cNvSpPr/>
          <p:nvPr/>
        </p:nvSpPr>
        <p:spPr>
          <a:xfrm>
            <a:off x="8249439" y="978147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8" name="Oval 197"/>
          <p:cNvSpPr/>
          <p:nvPr/>
        </p:nvSpPr>
        <p:spPr>
          <a:xfrm>
            <a:off x="8468069" y="976559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9" name="Oval 198"/>
          <p:cNvSpPr/>
          <p:nvPr/>
        </p:nvSpPr>
        <p:spPr>
          <a:xfrm>
            <a:off x="8616161" y="1135309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0" name="Retângulo 199"/>
          <p:cNvSpPr/>
          <p:nvPr/>
        </p:nvSpPr>
        <p:spPr>
          <a:xfrm>
            <a:off x="9314870" y="1197222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1" name="Retângulo 200"/>
          <p:cNvSpPr/>
          <p:nvPr/>
        </p:nvSpPr>
        <p:spPr>
          <a:xfrm>
            <a:off x="9729402" y="1197222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2" name="Forma livre: Forma 201"/>
          <p:cNvSpPr/>
          <p:nvPr/>
        </p:nvSpPr>
        <p:spPr>
          <a:xfrm>
            <a:off x="9314870" y="978147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3" name="Oval 202"/>
          <p:cNvSpPr/>
          <p:nvPr/>
        </p:nvSpPr>
        <p:spPr>
          <a:xfrm>
            <a:off x="9533500" y="976559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4" name="Oval 203"/>
          <p:cNvSpPr/>
          <p:nvPr/>
        </p:nvSpPr>
        <p:spPr>
          <a:xfrm>
            <a:off x="9681592" y="1135309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5" name="Retângulo 204"/>
          <p:cNvSpPr/>
          <p:nvPr/>
        </p:nvSpPr>
        <p:spPr>
          <a:xfrm>
            <a:off x="9312685" y="1915652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6" name="Retângulo 205"/>
          <p:cNvSpPr/>
          <p:nvPr/>
        </p:nvSpPr>
        <p:spPr>
          <a:xfrm>
            <a:off x="9740928" y="1915652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7" name="Forma livre: Forma 206"/>
          <p:cNvSpPr/>
          <p:nvPr/>
        </p:nvSpPr>
        <p:spPr>
          <a:xfrm>
            <a:off x="9314870" y="2093498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8" name="Oval 207"/>
          <p:cNvSpPr/>
          <p:nvPr/>
        </p:nvSpPr>
        <p:spPr>
          <a:xfrm>
            <a:off x="9533500" y="2091910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9" name="Oval 208"/>
          <p:cNvSpPr/>
          <p:nvPr/>
        </p:nvSpPr>
        <p:spPr>
          <a:xfrm>
            <a:off x="9681592" y="2250660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0" name="Retângulo 209"/>
          <p:cNvSpPr/>
          <p:nvPr/>
        </p:nvSpPr>
        <p:spPr>
          <a:xfrm>
            <a:off x="10387105" y="1915652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1" name="Retângulo 210"/>
          <p:cNvSpPr/>
          <p:nvPr/>
        </p:nvSpPr>
        <p:spPr>
          <a:xfrm>
            <a:off x="10815348" y="1915652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2" name="Forma livre: Forma 211"/>
          <p:cNvSpPr/>
          <p:nvPr/>
        </p:nvSpPr>
        <p:spPr>
          <a:xfrm>
            <a:off x="10389290" y="2093498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3" name="Oval 212"/>
          <p:cNvSpPr/>
          <p:nvPr/>
        </p:nvSpPr>
        <p:spPr>
          <a:xfrm>
            <a:off x="10607920" y="2091910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4" name="Oval 213"/>
          <p:cNvSpPr/>
          <p:nvPr/>
        </p:nvSpPr>
        <p:spPr>
          <a:xfrm>
            <a:off x="10756012" y="2250660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5" name="Retângulo 214"/>
          <p:cNvSpPr/>
          <p:nvPr/>
        </p:nvSpPr>
        <p:spPr>
          <a:xfrm>
            <a:off x="7168437" y="1915652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6" name="Retângulo 215"/>
          <p:cNvSpPr/>
          <p:nvPr/>
        </p:nvSpPr>
        <p:spPr>
          <a:xfrm>
            <a:off x="7596680" y="1915652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7" name="Forma livre: Forma 216"/>
          <p:cNvSpPr/>
          <p:nvPr/>
        </p:nvSpPr>
        <p:spPr>
          <a:xfrm>
            <a:off x="7170622" y="2093498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8" name="Oval 217"/>
          <p:cNvSpPr/>
          <p:nvPr/>
        </p:nvSpPr>
        <p:spPr>
          <a:xfrm>
            <a:off x="7389252" y="2091910"/>
            <a:ext cx="406400" cy="420914"/>
          </a:xfrm>
          <a:prstGeom prst="ellipse">
            <a:avLst/>
          </a:prstGeom>
          <a:solidFill>
            <a:srgbClr val="255E9B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9" name="Oval 218"/>
          <p:cNvSpPr/>
          <p:nvPr/>
        </p:nvSpPr>
        <p:spPr>
          <a:xfrm>
            <a:off x="7537344" y="2250660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20" name="Retângulo 219"/>
          <p:cNvSpPr/>
          <p:nvPr/>
        </p:nvSpPr>
        <p:spPr>
          <a:xfrm>
            <a:off x="8242857" y="1915652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21" name="Retângulo 220"/>
          <p:cNvSpPr/>
          <p:nvPr/>
        </p:nvSpPr>
        <p:spPr>
          <a:xfrm>
            <a:off x="8671100" y="1915652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22" name="Forma livre: Forma 221"/>
          <p:cNvSpPr/>
          <p:nvPr/>
        </p:nvSpPr>
        <p:spPr>
          <a:xfrm>
            <a:off x="8245042" y="2093498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23" name="Oval 222"/>
          <p:cNvSpPr/>
          <p:nvPr/>
        </p:nvSpPr>
        <p:spPr>
          <a:xfrm>
            <a:off x="8463672" y="2091910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24" name="Oval 223"/>
          <p:cNvSpPr/>
          <p:nvPr/>
        </p:nvSpPr>
        <p:spPr>
          <a:xfrm>
            <a:off x="8611764" y="2250660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225" name="Conexão reta 224"/>
          <p:cNvCxnSpPr>
            <a:stCxn id="201" idx="2"/>
            <a:endCxn id="211" idx="0"/>
          </p:cNvCxnSpPr>
          <p:nvPr/>
        </p:nvCxnSpPr>
        <p:spPr>
          <a:xfrm>
            <a:off x="9942926" y="1583937"/>
            <a:ext cx="1085946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exão reta 225"/>
          <p:cNvCxnSpPr>
            <a:stCxn id="200" idx="2"/>
            <a:endCxn id="206" idx="0"/>
          </p:cNvCxnSpPr>
          <p:nvPr/>
        </p:nvCxnSpPr>
        <p:spPr>
          <a:xfrm>
            <a:off x="9528394" y="1583937"/>
            <a:ext cx="426058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exão reta 226"/>
          <p:cNvCxnSpPr>
            <a:stCxn id="195" idx="2"/>
            <a:endCxn id="215" idx="0"/>
          </p:cNvCxnSpPr>
          <p:nvPr/>
        </p:nvCxnSpPr>
        <p:spPr>
          <a:xfrm flipH="1">
            <a:off x="7381961" y="1583937"/>
            <a:ext cx="1081002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exão reta 227"/>
          <p:cNvCxnSpPr>
            <a:stCxn id="201" idx="2"/>
            <a:endCxn id="221" idx="0"/>
          </p:cNvCxnSpPr>
          <p:nvPr/>
        </p:nvCxnSpPr>
        <p:spPr>
          <a:xfrm flipH="1">
            <a:off x="8884624" y="1583937"/>
            <a:ext cx="1058302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exão reta 228"/>
          <p:cNvCxnSpPr>
            <a:stCxn id="200" idx="2"/>
            <a:endCxn id="216" idx="0"/>
          </p:cNvCxnSpPr>
          <p:nvPr/>
        </p:nvCxnSpPr>
        <p:spPr>
          <a:xfrm flipH="1">
            <a:off x="7810204" y="1583937"/>
            <a:ext cx="1718190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exão reta 229"/>
          <p:cNvCxnSpPr>
            <a:stCxn id="195" idx="2"/>
            <a:endCxn id="220" idx="0"/>
          </p:cNvCxnSpPr>
          <p:nvPr/>
        </p:nvCxnSpPr>
        <p:spPr>
          <a:xfrm flipH="1">
            <a:off x="8456381" y="1583937"/>
            <a:ext cx="6582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exão reta 230"/>
          <p:cNvCxnSpPr>
            <a:stCxn id="196" idx="2"/>
            <a:endCxn id="205" idx="0"/>
          </p:cNvCxnSpPr>
          <p:nvPr/>
        </p:nvCxnSpPr>
        <p:spPr>
          <a:xfrm>
            <a:off x="8892735" y="1583937"/>
            <a:ext cx="633474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exão reta 231"/>
          <p:cNvCxnSpPr>
            <a:stCxn id="196" idx="2"/>
            <a:endCxn id="210" idx="0"/>
          </p:cNvCxnSpPr>
          <p:nvPr/>
        </p:nvCxnSpPr>
        <p:spPr>
          <a:xfrm>
            <a:off x="8892735" y="1583937"/>
            <a:ext cx="1707894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tângulo 234"/>
          <p:cNvSpPr/>
          <p:nvPr/>
        </p:nvSpPr>
        <p:spPr>
          <a:xfrm>
            <a:off x="2031632" y="387064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36" name="Retângulo 235"/>
          <p:cNvSpPr/>
          <p:nvPr/>
        </p:nvSpPr>
        <p:spPr>
          <a:xfrm>
            <a:off x="2461404" y="387064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37" name="Forma livre: Forma 236"/>
          <p:cNvSpPr/>
          <p:nvPr/>
        </p:nvSpPr>
        <p:spPr>
          <a:xfrm>
            <a:off x="2031632" y="3651569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38" name="Oval 237"/>
          <p:cNvSpPr/>
          <p:nvPr/>
        </p:nvSpPr>
        <p:spPr>
          <a:xfrm>
            <a:off x="2250262" y="3649981"/>
            <a:ext cx="406400" cy="420914"/>
          </a:xfrm>
          <a:prstGeom prst="ellipse">
            <a:avLst/>
          </a:prstGeom>
          <a:solidFill>
            <a:srgbClr val="255E9B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39" name="Oval 238"/>
          <p:cNvSpPr/>
          <p:nvPr/>
        </p:nvSpPr>
        <p:spPr>
          <a:xfrm>
            <a:off x="2398354" y="3808731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40" name="Retângulo 239"/>
          <p:cNvSpPr/>
          <p:nvPr/>
        </p:nvSpPr>
        <p:spPr>
          <a:xfrm>
            <a:off x="3097063" y="387064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41" name="Retângulo 240"/>
          <p:cNvSpPr/>
          <p:nvPr/>
        </p:nvSpPr>
        <p:spPr>
          <a:xfrm>
            <a:off x="3511595" y="3870644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42" name="Forma livre: Forma 241"/>
          <p:cNvSpPr/>
          <p:nvPr/>
        </p:nvSpPr>
        <p:spPr>
          <a:xfrm>
            <a:off x="3097063" y="3651569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43" name="Oval 242"/>
          <p:cNvSpPr/>
          <p:nvPr/>
        </p:nvSpPr>
        <p:spPr>
          <a:xfrm>
            <a:off x="3315693" y="3649981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44" name="Oval 243"/>
          <p:cNvSpPr/>
          <p:nvPr/>
        </p:nvSpPr>
        <p:spPr>
          <a:xfrm>
            <a:off x="3463785" y="3808731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45" name="Retângulo 244"/>
          <p:cNvSpPr/>
          <p:nvPr/>
        </p:nvSpPr>
        <p:spPr>
          <a:xfrm>
            <a:off x="3094878" y="458907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46" name="Retângulo 245"/>
          <p:cNvSpPr/>
          <p:nvPr/>
        </p:nvSpPr>
        <p:spPr>
          <a:xfrm>
            <a:off x="3523121" y="4589074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47" name="Forma livre: Forma 246"/>
          <p:cNvSpPr/>
          <p:nvPr/>
        </p:nvSpPr>
        <p:spPr>
          <a:xfrm>
            <a:off x="3097063" y="4766920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48" name="Oval 247"/>
          <p:cNvSpPr/>
          <p:nvPr/>
        </p:nvSpPr>
        <p:spPr>
          <a:xfrm>
            <a:off x="3315693" y="4765332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49" name="Oval 248"/>
          <p:cNvSpPr/>
          <p:nvPr/>
        </p:nvSpPr>
        <p:spPr>
          <a:xfrm>
            <a:off x="3463785" y="4924082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50" name="Retângulo 249"/>
          <p:cNvSpPr/>
          <p:nvPr/>
        </p:nvSpPr>
        <p:spPr>
          <a:xfrm>
            <a:off x="4169298" y="458907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51" name="Retângulo 250"/>
          <p:cNvSpPr/>
          <p:nvPr/>
        </p:nvSpPr>
        <p:spPr>
          <a:xfrm>
            <a:off x="4597541" y="4589074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52" name="Forma livre: Forma 251"/>
          <p:cNvSpPr/>
          <p:nvPr/>
        </p:nvSpPr>
        <p:spPr>
          <a:xfrm>
            <a:off x="4171483" y="4766920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53" name="Oval 252"/>
          <p:cNvSpPr/>
          <p:nvPr/>
        </p:nvSpPr>
        <p:spPr>
          <a:xfrm>
            <a:off x="4390113" y="4765332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54" name="Oval 253"/>
          <p:cNvSpPr/>
          <p:nvPr/>
        </p:nvSpPr>
        <p:spPr>
          <a:xfrm>
            <a:off x="4538205" y="4924082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55" name="Retângulo 254"/>
          <p:cNvSpPr/>
          <p:nvPr/>
        </p:nvSpPr>
        <p:spPr>
          <a:xfrm>
            <a:off x="950630" y="458907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56" name="Retângulo 255"/>
          <p:cNvSpPr/>
          <p:nvPr/>
        </p:nvSpPr>
        <p:spPr>
          <a:xfrm>
            <a:off x="1378873" y="458907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57" name="Forma livre: Forma 256"/>
          <p:cNvSpPr/>
          <p:nvPr/>
        </p:nvSpPr>
        <p:spPr>
          <a:xfrm>
            <a:off x="952815" y="4766920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58" name="Oval 257"/>
          <p:cNvSpPr/>
          <p:nvPr/>
        </p:nvSpPr>
        <p:spPr>
          <a:xfrm>
            <a:off x="1171445" y="4765332"/>
            <a:ext cx="406400" cy="420914"/>
          </a:xfrm>
          <a:prstGeom prst="ellipse">
            <a:avLst/>
          </a:prstGeom>
          <a:solidFill>
            <a:srgbClr val="255E9B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59" name="Oval 258"/>
          <p:cNvSpPr/>
          <p:nvPr/>
        </p:nvSpPr>
        <p:spPr>
          <a:xfrm>
            <a:off x="1319537" y="4924082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60" name="Retângulo 259"/>
          <p:cNvSpPr/>
          <p:nvPr/>
        </p:nvSpPr>
        <p:spPr>
          <a:xfrm>
            <a:off x="2025050" y="458907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61" name="Retângulo 260"/>
          <p:cNvSpPr/>
          <p:nvPr/>
        </p:nvSpPr>
        <p:spPr>
          <a:xfrm>
            <a:off x="2453293" y="4589074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62" name="Forma livre: Forma 261"/>
          <p:cNvSpPr/>
          <p:nvPr/>
        </p:nvSpPr>
        <p:spPr>
          <a:xfrm>
            <a:off x="2027235" y="4766920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63" name="Oval 262"/>
          <p:cNvSpPr/>
          <p:nvPr/>
        </p:nvSpPr>
        <p:spPr>
          <a:xfrm>
            <a:off x="2245865" y="4765332"/>
            <a:ext cx="406400" cy="420914"/>
          </a:xfrm>
          <a:prstGeom prst="ellipse">
            <a:avLst/>
          </a:prstGeom>
          <a:solidFill>
            <a:srgbClr val="255E9B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64" name="Oval 263"/>
          <p:cNvSpPr/>
          <p:nvPr/>
        </p:nvSpPr>
        <p:spPr>
          <a:xfrm>
            <a:off x="2393957" y="4924082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265" name="Conexão reta 264"/>
          <p:cNvCxnSpPr>
            <a:stCxn id="241" idx="2"/>
            <a:endCxn id="251" idx="0"/>
          </p:cNvCxnSpPr>
          <p:nvPr/>
        </p:nvCxnSpPr>
        <p:spPr>
          <a:xfrm>
            <a:off x="3725119" y="4257359"/>
            <a:ext cx="1085946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exão reta 265"/>
          <p:cNvCxnSpPr>
            <a:stCxn id="241" idx="2"/>
            <a:endCxn id="246" idx="0"/>
          </p:cNvCxnSpPr>
          <p:nvPr/>
        </p:nvCxnSpPr>
        <p:spPr>
          <a:xfrm>
            <a:off x="3725119" y="4257359"/>
            <a:ext cx="11526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exão reta 266"/>
          <p:cNvCxnSpPr>
            <a:stCxn id="235" idx="2"/>
            <a:endCxn id="255" idx="0"/>
          </p:cNvCxnSpPr>
          <p:nvPr/>
        </p:nvCxnSpPr>
        <p:spPr>
          <a:xfrm flipH="1">
            <a:off x="1164154" y="4257359"/>
            <a:ext cx="1081002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exão reta 267"/>
          <p:cNvCxnSpPr>
            <a:stCxn id="240" idx="2"/>
            <a:endCxn id="261" idx="0"/>
          </p:cNvCxnSpPr>
          <p:nvPr/>
        </p:nvCxnSpPr>
        <p:spPr>
          <a:xfrm flipH="1">
            <a:off x="2666817" y="4257359"/>
            <a:ext cx="643770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xão reta 268"/>
          <p:cNvCxnSpPr>
            <a:stCxn id="240" idx="2"/>
            <a:endCxn id="256" idx="0"/>
          </p:cNvCxnSpPr>
          <p:nvPr/>
        </p:nvCxnSpPr>
        <p:spPr>
          <a:xfrm flipH="1">
            <a:off x="1592397" y="4257359"/>
            <a:ext cx="1718190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xão reta 269"/>
          <p:cNvCxnSpPr>
            <a:stCxn id="235" idx="2"/>
            <a:endCxn id="260" idx="0"/>
          </p:cNvCxnSpPr>
          <p:nvPr/>
        </p:nvCxnSpPr>
        <p:spPr>
          <a:xfrm flipH="1">
            <a:off x="2238574" y="4257359"/>
            <a:ext cx="6582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exão reta 270"/>
          <p:cNvCxnSpPr>
            <a:stCxn id="236" idx="2"/>
            <a:endCxn id="245" idx="0"/>
          </p:cNvCxnSpPr>
          <p:nvPr/>
        </p:nvCxnSpPr>
        <p:spPr>
          <a:xfrm>
            <a:off x="2674928" y="4257359"/>
            <a:ext cx="633474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xão reta 271"/>
          <p:cNvCxnSpPr>
            <a:stCxn id="236" idx="2"/>
            <a:endCxn id="250" idx="0"/>
          </p:cNvCxnSpPr>
          <p:nvPr/>
        </p:nvCxnSpPr>
        <p:spPr>
          <a:xfrm>
            <a:off x="2674928" y="4257359"/>
            <a:ext cx="1707894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2192000" cy="631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12</a:t>
            </a:fld>
            <a:endParaRPr lang="pt-PT"/>
          </a:p>
        </p:txBody>
      </p:sp>
      <p:pic>
        <p:nvPicPr>
          <p:cNvPr id="1026" name="Picture 2" descr="https://upload.wikimedia.org/wikipedia/commons/8/81/ADN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052" y="115175"/>
            <a:ext cx="3507057" cy="60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1281563"/>
            <a:ext cx="814319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6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ADN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es-ES" sz="5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DNA 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es-ES" sz="5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Ácido Desoxirribonucleico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es-ES" sz="4400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Deoxyribonucleic</a:t>
            </a:r>
            <a:r>
              <a:rPr lang="es-ES" sz="4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4400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Acid</a:t>
            </a:r>
            <a:r>
              <a:rPr lang="es-ES" sz="4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pt-PT" sz="4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pt-PT" sz="5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2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6560857" y="2890391"/>
            <a:ext cx="50845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11133"/>
                </a:solidFill>
              </a:rPr>
              <a:t>1953</a:t>
            </a:r>
          </a:p>
          <a:p>
            <a:pPr algn="ctr"/>
            <a:r>
              <a:rPr lang="en-US" sz="3200" b="1" dirty="0">
                <a:solidFill>
                  <a:srgbClr val="011133"/>
                </a:solidFill>
              </a:rPr>
              <a:t>James Watson e Francis Crick </a:t>
            </a:r>
            <a:endParaRPr lang="pt-PT" sz="3200" b="1" dirty="0">
              <a:solidFill>
                <a:srgbClr val="011133"/>
              </a:solidFill>
            </a:endParaRPr>
          </a:p>
        </p:txBody>
      </p:sp>
      <p:pic>
        <p:nvPicPr>
          <p:cNvPr id="3076" name="Picture 4" descr="http://www.thehistoryblog.com/wp-content/uploads/2013/05/Watson-Crick-DNA-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82"/>
            <a:ext cx="6324600" cy="633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9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grpSp>
        <p:nvGrpSpPr>
          <p:cNvPr id="5" name="Grupo 4"/>
          <p:cNvGrpSpPr/>
          <p:nvPr/>
        </p:nvGrpSpPr>
        <p:grpSpPr>
          <a:xfrm>
            <a:off x="2026562" y="1525999"/>
            <a:ext cx="4897677" cy="2407103"/>
            <a:chOff x="2026562" y="1525999"/>
            <a:chExt cx="4897677" cy="2407103"/>
          </a:xfrm>
        </p:grpSpPr>
        <p:sp>
          <p:nvSpPr>
            <p:cNvPr id="22" name="Oval 21"/>
            <p:cNvSpPr/>
            <p:nvPr/>
          </p:nvSpPr>
          <p:spPr>
            <a:xfrm rot="19846718">
              <a:off x="4714419" y="1805787"/>
              <a:ext cx="2209820" cy="2127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2026562" y="1525999"/>
              <a:ext cx="3110403" cy="13029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spcBef>
                  <a:spcPts val="400"/>
                </a:spcBef>
                <a:spcAft>
                  <a:spcPts val="400"/>
                </a:spcAft>
              </a:pPr>
              <a:r>
                <a:rPr lang="pt-PT" sz="3600" dirty="0">
                  <a:solidFill>
                    <a:srgbClr val="011133"/>
                  </a:solidFill>
                </a:rPr>
                <a:t>Ácido Fosfórico </a:t>
              </a:r>
            </a:p>
            <a:p>
              <a:pPr lvl="0" algn="ctr">
                <a:spcBef>
                  <a:spcPts val="400"/>
                </a:spcBef>
                <a:spcAft>
                  <a:spcPts val="400"/>
                </a:spcAft>
              </a:pPr>
              <a:r>
                <a:rPr lang="pt-PT" sz="3600" dirty="0">
                  <a:solidFill>
                    <a:srgbClr val="011133"/>
                  </a:solidFill>
                </a:rPr>
                <a:t>/fosfato</a:t>
              </a:r>
            </a:p>
          </p:txBody>
        </p:sp>
      </p:grp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grpSp>
        <p:nvGrpSpPr>
          <p:cNvPr id="11" name="Grupo 10"/>
          <p:cNvGrpSpPr/>
          <p:nvPr/>
        </p:nvGrpSpPr>
        <p:grpSpPr>
          <a:xfrm>
            <a:off x="6754560" y="3056487"/>
            <a:ext cx="4280740" cy="1744930"/>
            <a:chOff x="6754560" y="3056487"/>
            <a:chExt cx="4280740" cy="1744930"/>
          </a:xfrm>
        </p:grpSpPr>
        <p:sp>
          <p:nvSpPr>
            <p:cNvPr id="23" name="Oval 22"/>
            <p:cNvSpPr/>
            <p:nvPr/>
          </p:nvSpPr>
          <p:spPr>
            <a:xfrm>
              <a:off x="6754560" y="3056488"/>
              <a:ext cx="2181838" cy="140298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8471755" y="4155086"/>
              <a:ext cx="144815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spcBef>
                  <a:spcPts val="400"/>
                </a:spcBef>
                <a:spcAft>
                  <a:spcPts val="400"/>
                </a:spcAft>
              </a:pPr>
              <a:r>
                <a:rPr lang="pt-PT" sz="3600" dirty="0">
                  <a:solidFill>
                    <a:srgbClr val="011133"/>
                  </a:solidFill>
                </a:rPr>
                <a:t>Açúcar</a:t>
              </a: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8613675" y="3056487"/>
              <a:ext cx="24216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spcBef>
                  <a:spcPts val="400"/>
                </a:spcBef>
                <a:spcAft>
                  <a:spcPts val="400"/>
                </a:spcAft>
              </a:pPr>
              <a:r>
                <a:rPr lang="pt-PT" sz="2400" dirty="0">
                  <a:solidFill>
                    <a:srgbClr val="011133"/>
                  </a:solidFill>
                </a:rPr>
                <a:t>Ligação </a:t>
              </a:r>
              <a:r>
                <a:rPr lang="pt-PT" sz="2400" dirty="0" err="1">
                  <a:solidFill>
                    <a:srgbClr val="011133"/>
                  </a:solidFill>
                </a:rPr>
                <a:t>glicosídica</a:t>
              </a:r>
              <a:endParaRPr lang="pt-PT" sz="2400" dirty="0">
                <a:solidFill>
                  <a:srgbClr val="011133"/>
                </a:solidFill>
              </a:endParaRPr>
            </a:p>
          </p:txBody>
        </p:sp>
      </p:grp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14</a:t>
            </a:fld>
            <a:endParaRPr lang="pt-PT"/>
          </a:p>
        </p:txBody>
      </p:sp>
      <p:grpSp>
        <p:nvGrpSpPr>
          <p:cNvPr id="10" name="Grupo 9"/>
          <p:cNvGrpSpPr/>
          <p:nvPr/>
        </p:nvGrpSpPr>
        <p:grpSpPr>
          <a:xfrm>
            <a:off x="7591956" y="242125"/>
            <a:ext cx="4512959" cy="2702346"/>
            <a:chOff x="7591956" y="242125"/>
            <a:chExt cx="4512959" cy="2702346"/>
          </a:xfrm>
        </p:grpSpPr>
        <p:sp>
          <p:nvSpPr>
            <p:cNvPr id="6" name="Oval 5"/>
            <p:cNvSpPr/>
            <p:nvPr/>
          </p:nvSpPr>
          <p:spPr>
            <a:xfrm rot="19846718">
              <a:off x="7591956" y="817156"/>
              <a:ext cx="2989943" cy="212731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9807221" y="242125"/>
              <a:ext cx="229769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ts val="400"/>
                </a:spcBef>
                <a:spcAft>
                  <a:spcPts val="400"/>
                </a:spcAft>
              </a:pPr>
              <a:r>
                <a:rPr lang="pt-PT" sz="3600" dirty="0">
                  <a:solidFill>
                    <a:srgbClr val="011133"/>
                  </a:solidFill>
                </a:rPr>
                <a:t>Base azotada</a:t>
              </a: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-20995" y="-14510"/>
            <a:ext cx="34419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Nucleótidos</a:t>
            </a:r>
          </a:p>
        </p:txBody>
      </p:sp>
      <p:pic>
        <p:nvPicPr>
          <p:cNvPr id="5122" name="Picture 2" descr="Resultado de imagem para nucleotid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32" y="222694"/>
            <a:ext cx="5804126" cy="47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xão reta 23"/>
          <p:cNvCxnSpPr/>
          <p:nvPr/>
        </p:nvCxnSpPr>
        <p:spPr>
          <a:xfrm>
            <a:off x="7035026" y="5326743"/>
            <a:ext cx="3802743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27"/>
          <p:cNvCxnSpPr/>
          <p:nvPr/>
        </p:nvCxnSpPr>
        <p:spPr>
          <a:xfrm flipV="1">
            <a:off x="10837769" y="5002302"/>
            <a:ext cx="0" cy="324441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/>
          <p:cNvCxnSpPr/>
          <p:nvPr/>
        </p:nvCxnSpPr>
        <p:spPr>
          <a:xfrm flipV="1">
            <a:off x="7035026" y="5016816"/>
            <a:ext cx="0" cy="324441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" name="Retângulo 5119"/>
          <p:cNvSpPr/>
          <p:nvPr/>
        </p:nvSpPr>
        <p:spPr>
          <a:xfrm>
            <a:off x="7707152" y="5411856"/>
            <a:ext cx="2475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b="1" dirty="0">
                <a:solidFill>
                  <a:srgbClr val="011133"/>
                </a:solidFill>
              </a:rPr>
              <a:t>Nucleosídeo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70315" y="4352714"/>
            <a:ext cx="6584245" cy="16722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Blocos dos ácidos nucleicos, o ADN e o ARN.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Formados pela reação de esterificação entre o ácido fosfórico e os nucleosídeos, que entram na reação reagindo com o hidroxilo na posição 3 ou 5 </a:t>
            </a:r>
          </a:p>
        </p:txBody>
      </p:sp>
    </p:spTree>
    <p:extLst>
      <p:ext uri="{BB962C8B-B14F-4D97-AF65-F5344CB8AC3E}">
        <p14:creationId xmlns:p14="http://schemas.microsoft.com/office/powerpoint/2010/main" val="20361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-4669" y="-14510"/>
            <a:ext cx="34419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Nucleótidos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019003" y="1004360"/>
            <a:ext cx="3895955" cy="1930400"/>
            <a:chOff x="1748338" y="1669397"/>
            <a:chExt cx="3895955" cy="1930400"/>
          </a:xfrm>
        </p:grpSpPr>
        <p:sp>
          <p:nvSpPr>
            <p:cNvPr id="13" name="Pentágono 12"/>
            <p:cNvSpPr/>
            <p:nvPr/>
          </p:nvSpPr>
          <p:spPr>
            <a:xfrm>
              <a:off x="2314397" y="2467683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14" name="Oval 13"/>
            <p:cNvSpPr/>
            <p:nvPr/>
          </p:nvSpPr>
          <p:spPr>
            <a:xfrm>
              <a:off x="1748338" y="1669397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15" name="Seta: Para a Direita 14"/>
            <p:cNvSpPr/>
            <p:nvPr/>
          </p:nvSpPr>
          <p:spPr>
            <a:xfrm>
              <a:off x="3844521" y="2613551"/>
              <a:ext cx="1799772" cy="580571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16" name="Conexão reta 15"/>
            <p:cNvCxnSpPr>
              <a:stCxn id="13" idx="5"/>
              <a:endCxn id="15" idx="1"/>
            </p:cNvCxnSpPr>
            <p:nvPr/>
          </p:nvCxnSpPr>
          <p:spPr>
            <a:xfrm>
              <a:off x="3330396" y="2900111"/>
              <a:ext cx="514125" cy="3726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xão reta 16"/>
            <p:cNvCxnSpPr>
              <a:stCxn id="13" idx="1"/>
              <a:endCxn id="14" idx="4"/>
            </p:cNvCxnSpPr>
            <p:nvPr/>
          </p:nvCxnSpPr>
          <p:spPr>
            <a:xfrm flipH="1" flipV="1">
              <a:off x="2176510" y="2496711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/>
          <p:cNvGrpSpPr/>
          <p:nvPr/>
        </p:nvGrpSpPr>
        <p:grpSpPr>
          <a:xfrm>
            <a:off x="1011601" y="4328132"/>
            <a:ext cx="3868763" cy="1930400"/>
            <a:chOff x="1438364" y="3954441"/>
            <a:chExt cx="3868763" cy="1930400"/>
          </a:xfrm>
        </p:grpSpPr>
        <p:sp>
          <p:nvSpPr>
            <p:cNvPr id="26" name="Pentágono 25"/>
            <p:cNvSpPr/>
            <p:nvPr/>
          </p:nvSpPr>
          <p:spPr>
            <a:xfrm>
              <a:off x="2004423" y="4752727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27" name="Oval 26"/>
            <p:cNvSpPr/>
            <p:nvPr/>
          </p:nvSpPr>
          <p:spPr>
            <a:xfrm>
              <a:off x="1438364" y="3954441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8" name="Retângulo: Cantos Arredondados 24"/>
            <p:cNvSpPr/>
            <p:nvPr/>
          </p:nvSpPr>
          <p:spPr>
            <a:xfrm>
              <a:off x="3586482" y="4907230"/>
              <a:ext cx="1720645" cy="580572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29" name="Conexão reta 28"/>
            <p:cNvCxnSpPr>
              <a:stCxn id="26" idx="5"/>
            </p:cNvCxnSpPr>
            <p:nvPr/>
          </p:nvCxnSpPr>
          <p:spPr>
            <a:xfrm>
              <a:off x="3020422" y="5185155"/>
              <a:ext cx="566060" cy="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xão reta 29"/>
            <p:cNvCxnSpPr>
              <a:stCxn id="26" idx="1"/>
              <a:endCxn id="27" idx="4"/>
            </p:cNvCxnSpPr>
            <p:nvPr/>
          </p:nvCxnSpPr>
          <p:spPr>
            <a:xfrm flipH="1" flipV="1">
              <a:off x="1866536" y="4781755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>
            <a:off x="6820789" y="4328132"/>
            <a:ext cx="3461559" cy="1930400"/>
            <a:chOff x="6391364" y="4043277"/>
            <a:chExt cx="3461559" cy="1930400"/>
          </a:xfrm>
        </p:grpSpPr>
        <p:sp>
          <p:nvSpPr>
            <p:cNvPr id="32" name="Pentágono 31"/>
            <p:cNvSpPr/>
            <p:nvPr/>
          </p:nvSpPr>
          <p:spPr>
            <a:xfrm>
              <a:off x="6957423" y="4841563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33" name="Oval 32"/>
            <p:cNvSpPr/>
            <p:nvPr/>
          </p:nvSpPr>
          <p:spPr>
            <a:xfrm>
              <a:off x="6391364" y="4043277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34" name="Conexão reta 33"/>
            <p:cNvCxnSpPr>
              <a:stCxn id="32" idx="5"/>
            </p:cNvCxnSpPr>
            <p:nvPr/>
          </p:nvCxnSpPr>
          <p:spPr>
            <a:xfrm>
              <a:off x="7973422" y="5273991"/>
              <a:ext cx="566060" cy="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xão reta 34"/>
            <p:cNvCxnSpPr>
              <a:stCxn id="32" idx="1"/>
              <a:endCxn id="33" idx="4"/>
            </p:cNvCxnSpPr>
            <p:nvPr/>
          </p:nvCxnSpPr>
          <p:spPr>
            <a:xfrm flipH="1" flipV="1">
              <a:off x="6819536" y="4870591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orma livre: Forma 35"/>
            <p:cNvSpPr/>
            <p:nvPr/>
          </p:nvSpPr>
          <p:spPr>
            <a:xfrm>
              <a:off x="8551569" y="4976575"/>
              <a:ext cx="1301354" cy="580571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6820789" y="2245332"/>
            <a:ext cx="3367602" cy="1930400"/>
            <a:chOff x="6712449" y="1413582"/>
            <a:chExt cx="3367602" cy="1930400"/>
          </a:xfrm>
        </p:grpSpPr>
        <p:sp>
          <p:nvSpPr>
            <p:cNvPr id="43" name="Pentágono 42"/>
            <p:cNvSpPr/>
            <p:nvPr/>
          </p:nvSpPr>
          <p:spPr>
            <a:xfrm>
              <a:off x="7278508" y="2211868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44" name="Oval 43"/>
            <p:cNvSpPr/>
            <p:nvPr/>
          </p:nvSpPr>
          <p:spPr>
            <a:xfrm>
              <a:off x="6712449" y="1413582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5" name="Forma livre: Forma 44"/>
            <p:cNvSpPr/>
            <p:nvPr/>
          </p:nvSpPr>
          <p:spPr>
            <a:xfrm>
              <a:off x="8821839" y="2357561"/>
              <a:ext cx="1258212" cy="582952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46" name="Conexão reta 45"/>
            <p:cNvCxnSpPr>
              <a:stCxn id="43" idx="5"/>
            </p:cNvCxnSpPr>
            <p:nvPr/>
          </p:nvCxnSpPr>
          <p:spPr>
            <a:xfrm>
              <a:off x="8294507" y="2644296"/>
              <a:ext cx="514125" cy="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xão reta 46"/>
            <p:cNvCxnSpPr>
              <a:stCxn id="43" idx="1"/>
              <a:endCxn id="44" idx="4"/>
            </p:cNvCxnSpPr>
            <p:nvPr/>
          </p:nvCxnSpPr>
          <p:spPr>
            <a:xfrm flipH="1" flipV="1">
              <a:off x="7140621" y="2240896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/>
          <p:cNvGrpSpPr/>
          <p:nvPr/>
        </p:nvGrpSpPr>
        <p:grpSpPr>
          <a:xfrm>
            <a:off x="6820789" y="39160"/>
            <a:ext cx="3367602" cy="1930400"/>
            <a:chOff x="6699242" y="-1235455"/>
            <a:chExt cx="3367602" cy="1930400"/>
          </a:xfrm>
        </p:grpSpPr>
        <p:sp>
          <p:nvSpPr>
            <p:cNvPr id="48" name="Pentágono 47"/>
            <p:cNvSpPr/>
            <p:nvPr/>
          </p:nvSpPr>
          <p:spPr>
            <a:xfrm>
              <a:off x="7265301" y="-437169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49" name="Oval 48"/>
            <p:cNvSpPr/>
            <p:nvPr/>
          </p:nvSpPr>
          <p:spPr>
            <a:xfrm>
              <a:off x="6699242" y="-1235455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50" name="Forma livre: Forma 49"/>
            <p:cNvSpPr/>
            <p:nvPr/>
          </p:nvSpPr>
          <p:spPr>
            <a:xfrm>
              <a:off x="8808632" y="-291476"/>
              <a:ext cx="1258212" cy="582952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51" name="Conexão reta 50"/>
            <p:cNvCxnSpPr>
              <a:stCxn id="48" idx="5"/>
            </p:cNvCxnSpPr>
            <p:nvPr/>
          </p:nvCxnSpPr>
          <p:spPr>
            <a:xfrm>
              <a:off x="8281300" y="-4741"/>
              <a:ext cx="514125" cy="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xão reta 51"/>
            <p:cNvCxnSpPr>
              <a:stCxn id="48" idx="1"/>
              <a:endCxn id="49" idx="4"/>
            </p:cNvCxnSpPr>
            <p:nvPr/>
          </p:nvCxnSpPr>
          <p:spPr>
            <a:xfrm flipH="1" flipV="1">
              <a:off x="7127414" y="-408141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tângulo 54"/>
          <p:cNvSpPr/>
          <p:nvPr/>
        </p:nvSpPr>
        <p:spPr>
          <a:xfrm rot="2399555">
            <a:off x="10568339" y="382738"/>
            <a:ext cx="984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dirty="0">
                <a:solidFill>
                  <a:srgbClr val="011133"/>
                </a:solidFill>
              </a:rPr>
              <a:t>ARN</a:t>
            </a:r>
          </a:p>
        </p:txBody>
      </p:sp>
      <p:sp>
        <p:nvSpPr>
          <p:cNvPr id="56" name="Retângulo 55"/>
          <p:cNvSpPr/>
          <p:nvPr/>
        </p:nvSpPr>
        <p:spPr>
          <a:xfrm rot="2399555">
            <a:off x="10550692" y="2712358"/>
            <a:ext cx="1019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dirty="0">
                <a:solidFill>
                  <a:srgbClr val="011133"/>
                </a:solidFill>
              </a:rPr>
              <a:t>ADN</a:t>
            </a:r>
          </a:p>
        </p:txBody>
      </p:sp>
    </p:spTree>
    <p:extLst>
      <p:ext uri="{BB962C8B-B14F-4D97-AF65-F5344CB8AC3E}">
        <p14:creationId xmlns:p14="http://schemas.microsoft.com/office/powerpoint/2010/main" val="15021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251780" y="2874194"/>
            <a:ext cx="152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b="1" dirty="0">
                <a:solidFill>
                  <a:srgbClr val="011133"/>
                </a:solidFill>
              </a:rPr>
              <a:t>Purinas</a:t>
            </a:r>
          </a:p>
        </p:txBody>
      </p:sp>
      <p:pic>
        <p:nvPicPr>
          <p:cNvPr id="1028" name="Picture 4" descr="Resultado de imagem para aden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05" y="349616"/>
            <a:ext cx="2202815" cy="22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guan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05" y="3317462"/>
            <a:ext cx="3319229" cy="26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pyrimidin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30" b="29052"/>
          <a:stretch/>
        </p:blipFill>
        <p:spPr bwMode="auto">
          <a:xfrm>
            <a:off x="1776877" y="2079998"/>
            <a:ext cx="4433926" cy="28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9323137" y="1433667"/>
            <a:ext cx="1713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dirty="0">
                <a:solidFill>
                  <a:srgbClr val="011133"/>
                </a:solidFill>
              </a:rPr>
              <a:t>Adenina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466880" y="4459896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dirty="0">
                <a:solidFill>
                  <a:srgbClr val="011133"/>
                </a:solidFill>
              </a:rPr>
              <a:t>Guanina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47441" y="-29029"/>
            <a:ext cx="43414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Bases Azotadas</a:t>
            </a:r>
          </a:p>
        </p:txBody>
      </p:sp>
    </p:spTree>
    <p:extLst>
      <p:ext uri="{BB962C8B-B14F-4D97-AF65-F5344CB8AC3E}">
        <p14:creationId xmlns:p14="http://schemas.microsoft.com/office/powerpoint/2010/main" val="285320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-78278" y="2874194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b="1" dirty="0">
                <a:solidFill>
                  <a:srgbClr val="011133"/>
                </a:solidFill>
              </a:rPr>
              <a:t>Pirimidinas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408005" y="979802"/>
            <a:ext cx="1661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dirty="0">
                <a:solidFill>
                  <a:srgbClr val="011133"/>
                </a:solidFill>
              </a:rPr>
              <a:t>Citosina</a:t>
            </a:r>
          </a:p>
        </p:txBody>
      </p:sp>
      <p:pic>
        <p:nvPicPr>
          <p:cNvPr id="12" name="Picture 2" descr="Resultado de imagem para pyrimidi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8854"/>
          <a:stretch/>
        </p:blipFill>
        <p:spPr bwMode="auto">
          <a:xfrm>
            <a:off x="1388141" y="1888242"/>
            <a:ext cx="3979421" cy="25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cytos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9" y="139520"/>
            <a:ext cx="1666863" cy="223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thym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18730"/>
            <a:ext cx="2329089" cy="20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9408005" y="2874194"/>
            <a:ext cx="1436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dirty="0">
                <a:solidFill>
                  <a:srgbClr val="011133"/>
                </a:solidFill>
              </a:rPr>
              <a:t>Timina</a:t>
            </a:r>
          </a:p>
        </p:txBody>
      </p:sp>
      <p:pic>
        <p:nvPicPr>
          <p:cNvPr id="3078" name="Picture 6" descr="Resultado de imagem para urac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27" y="4351390"/>
            <a:ext cx="1470462" cy="19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9382871" y="5091751"/>
            <a:ext cx="1486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dirty="0">
                <a:solidFill>
                  <a:srgbClr val="011133"/>
                </a:solidFill>
              </a:rPr>
              <a:t>Uracilo</a:t>
            </a:r>
          </a:p>
        </p:txBody>
      </p:sp>
    </p:spTree>
    <p:extLst>
      <p:ext uri="{BB962C8B-B14F-4D97-AF65-F5344CB8AC3E}">
        <p14:creationId xmlns:p14="http://schemas.microsoft.com/office/powerpoint/2010/main" val="85564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 dirty="0"/>
              <a:t>Técnicas de Bioquímica </a:t>
            </a:r>
            <a:r>
              <a:rPr lang="pt-PT" dirty="0"/>
              <a:t>- Noções básicas de genética molecular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0" y="-11545"/>
            <a:ext cx="26332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Açucares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40768" y="5714186"/>
            <a:ext cx="1418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dirty="0">
                <a:solidFill>
                  <a:srgbClr val="011133"/>
                </a:solidFill>
              </a:rPr>
              <a:t>Ribose</a:t>
            </a:r>
          </a:p>
        </p:txBody>
      </p:sp>
      <p:pic>
        <p:nvPicPr>
          <p:cNvPr id="4100" name="Picture 4" descr="Deoxyribose structur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52" y="3108434"/>
            <a:ext cx="2662035" cy="243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rib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51" y="3022466"/>
            <a:ext cx="20955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8017846" y="5714186"/>
            <a:ext cx="2705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dirty="0">
                <a:solidFill>
                  <a:srgbClr val="011133"/>
                </a:solidFill>
              </a:rPr>
              <a:t>Desoxirribose</a:t>
            </a:r>
          </a:p>
        </p:txBody>
      </p:sp>
      <p:pic>
        <p:nvPicPr>
          <p:cNvPr id="3074" name="Picture 2" descr="Resultado de imagem para ribo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0" b="18357"/>
          <a:stretch/>
        </p:blipFill>
        <p:spPr bwMode="auto">
          <a:xfrm>
            <a:off x="3469566" y="213288"/>
            <a:ext cx="1703387" cy="257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4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19</a:t>
            </a:fld>
            <a:endParaRPr lang="pt-PT"/>
          </a:p>
        </p:txBody>
      </p:sp>
      <p:pic>
        <p:nvPicPr>
          <p:cNvPr id="6146" name="Picture 2" descr="Resultado de imagem para fosfóric acid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" y="1527755"/>
            <a:ext cx="3171054" cy="336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0"/>
            <a:ext cx="43804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Ácido fosfórico </a:t>
            </a:r>
          </a:p>
        </p:txBody>
      </p:sp>
      <p:sp>
        <p:nvSpPr>
          <p:cNvPr id="7" name="Retângulo 6"/>
          <p:cNvSpPr/>
          <p:nvPr/>
        </p:nvSpPr>
        <p:spPr>
          <a:xfrm>
            <a:off x="9999540" y="0"/>
            <a:ext cx="21701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Fosfato</a:t>
            </a:r>
          </a:p>
        </p:txBody>
      </p:sp>
      <p:pic>
        <p:nvPicPr>
          <p:cNvPr id="1026" name="Picture 2" descr="Resultado de imagem para phosphat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1677887"/>
            <a:ext cx="28575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phosphat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2017158"/>
            <a:ext cx="4443772" cy="287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828972" y="0"/>
            <a:ext cx="3997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dirty="0">
                <a:solidFill>
                  <a:srgbClr val="011133"/>
                </a:solidFill>
              </a:rPr>
              <a:t>Grupo fosfato</a:t>
            </a:r>
          </a:p>
        </p:txBody>
      </p:sp>
    </p:spTree>
    <p:extLst>
      <p:ext uri="{BB962C8B-B14F-4D97-AF65-F5344CB8AC3E}">
        <p14:creationId xmlns:p14="http://schemas.microsoft.com/office/powerpoint/2010/main" val="38763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ção d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A2E-ACD8-4553-8F69-9A52C9C2583A}" type="datetime1">
              <a:rPr lang="pt-PT" smtClean="0"/>
              <a:t>10-10-2016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t>2</a:t>
            </a:fld>
            <a:endParaRPr lang="pt-PT"/>
          </a:p>
        </p:txBody>
      </p:sp>
      <p:sp>
        <p:nvSpPr>
          <p:cNvPr id="5" name="Marcador de Posição do Rodapé 4"/>
          <p:cNvSpPr txBox="1">
            <a:spLocks/>
          </p:cNvSpPr>
          <p:nvPr/>
        </p:nvSpPr>
        <p:spPr>
          <a:xfrm>
            <a:off x="159656" y="230349"/>
            <a:ext cx="5936344" cy="2046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2000" b="0" kern="1200">
                <a:solidFill>
                  <a:srgbClr val="B4BDE0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PT" sz="2400" b="1" dirty="0">
                <a:solidFill>
                  <a:srgbClr val="011133"/>
                </a:solidFill>
              </a:rPr>
              <a:t>Genética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PT" sz="1800" dirty="0">
                <a:solidFill>
                  <a:srgbClr val="011133"/>
                </a:solidFill>
              </a:rPr>
              <a:t>Ramo da biologia que estuda os genes.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PT" sz="1800" dirty="0">
                <a:solidFill>
                  <a:srgbClr val="011133"/>
                </a:solidFill>
              </a:rPr>
              <a:t>Dois níveis de estudo:</a:t>
            </a:r>
          </a:p>
          <a:p>
            <a:pPr marL="342900" indent="-342900" algn="just">
              <a:spcBef>
                <a:spcPts val="400"/>
              </a:spcBef>
              <a:spcAft>
                <a:spcPts val="400"/>
              </a:spcAft>
              <a:buAutoNum type="arabicParenR"/>
            </a:pPr>
            <a:r>
              <a:rPr lang="pt-PT" sz="1800" dirty="0">
                <a:solidFill>
                  <a:srgbClr val="011133"/>
                </a:solidFill>
              </a:rPr>
              <a:t>A genética Molecular estuda a composição e organização dos genes ao nível celular.</a:t>
            </a:r>
          </a:p>
          <a:p>
            <a:pPr marL="342900" indent="-342900" algn="just">
              <a:spcBef>
                <a:spcPts val="400"/>
              </a:spcBef>
              <a:spcAft>
                <a:spcPts val="400"/>
              </a:spcAft>
              <a:buAutoNum type="arabicParenR"/>
            </a:pPr>
            <a:r>
              <a:rPr lang="pt-PT" sz="1800" dirty="0">
                <a:solidFill>
                  <a:srgbClr val="011133"/>
                </a:solidFill>
              </a:rPr>
              <a:t>A Genética das populações estuda a distribuição dos genes numa determinada população ou conjunto de populações. </a:t>
            </a:r>
          </a:p>
        </p:txBody>
      </p:sp>
      <p:pic>
        <p:nvPicPr>
          <p:cNvPr id="1026" name="Picture 2" descr="Resultado de imagem para men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94" y="1633120"/>
            <a:ext cx="2340537" cy="23405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751269" y="2495611"/>
            <a:ext cx="1358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/>
              <a:t>Gregory Mendel</a:t>
            </a:r>
          </a:p>
        </p:txBody>
      </p:sp>
      <p:pic>
        <p:nvPicPr>
          <p:cNvPr id="1028" name="Picture 4" descr="Resultado de imagem para watson cr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6" y="2804435"/>
            <a:ext cx="5039274" cy="30307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830550" y="5929947"/>
            <a:ext cx="1297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/>
              <a:t>Watson e </a:t>
            </a:r>
            <a:r>
              <a:rPr lang="pt-PT" sz="1400" dirty="0" err="1"/>
              <a:t>Crick</a:t>
            </a:r>
            <a:r>
              <a:rPr lang="pt-PT" sz="1400" dirty="0"/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6096000" y="40484"/>
            <a:ext cx="5907315" cy="149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b="1" dirty="0">
                <a:solidFill>
                  <a:srgbClr val="011133"/>
                </a:solidFill>
              </a:rPr>
              <a:t>Hereditariedade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dirty="0">
                <a:solidFill>
                  <a:srgbClr val="011133"/>
                </a:solidFill>
              </a:rPr>
              <a:t>É o mecanismo através do qual as características são transmitidas de geração em geração.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PT" dirty="0">
                <a:solidFill>
                  <a:srgbClr val="011133"/>
                </a:solidFill>
              </a:rPr>
              <a:t>A genética é a área da ciência que estuda a hereditariedade.</a:t>
            </a:r>
          </a:p>
        </p:txBody>
      </p:sp>
      <p:sp>
        <p:nvSpPr>
          <p:cNvPr id="11" name="Marcador de Posição do Rodapé 4"/>
          <p:cNvSpPr txBox="1">
            <a:spLocks/>
          </p:cNvSpPr>
          <p:nvPr/>
        </p:nvSpPr>
        <p:spPr>
          <a:xfrm>
            <a:off x="5386901" y="4114941"/>
            <a:ext cx="6718014" cy="2046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2000" b="0" kern="1200">
                <a:solidFill>
                  <a:srgbClr val="B4BDE0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PT" sz="2400" b="1" dirty="0">
                <a:solidFill>
                  <a:srgbClr val="011133"/>
                </a:solidFill>
              </a:rPr>
              <a:t>Genética Molecular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PT" sz="1800" dirty="0">
                <a:solidFill>
                  <a:srgbClr val="011133"/>
                </a:solidFill>
              </a:rPr>
              <a:t>É o campo da biologia e da genética que estuda a estrutura e função dos genes ao nível molecular.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PT" sz="1800" dirty="0">
                <a:solidFill>
                  <a:srgbClr val="011133"/>
                </a:solidFill>
              </a:rPr>
              <a:t>O estudo do DNA e a expressão de genes de um ser vivo é fundamental para compreender a reprodução, a produção de proteínas, a hereditariedade, a variação genética, as mutações, a evolução das espécies, a terapia genética, os diversos tipos de análise ao DNA e estudos genéticos, etc.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pt-PT" sz="1800" dirty="0">
              <a:solidFill>
                <a:srgbClr val="0111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3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-4669" y="-14510"/>
            <a:ext cx="34419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Nucleótidos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019003" y="1004360"/>
            <a:ext cx="3895955" cy="1930400"/>
            <a:chOff x="1748338" y="1669397"/>
            <a:chExt cx="3895955" cy="1930400"/>
          </a:xfrm>
        </p:grpSpPr>
        <p:sp>
          <p:nvSpPr>
            <p:cNvPr id="13" name="Pentágono 12"/>
            <p:cNvSpPr/>
            <p:nvPr/>
          </p:nvSpPr>
          <p:spPr>
            <a:xfrm>
              <a:off x="2314397" y="2467683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14" name="Oval 13"/>
            <p:cNvSpPr/>
            <p:nvPr/>
          </p:nvSpPr>
          <p:spPr>
            <a:xfrm>
              <a:off x="1748338" y="1669397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15" name="Seta: Para a Direita 14"/>
            <p:cNvSpPr/>
            <p:nvPr/>
          </p:nvSpPr>
          <p:spPr>
            <a:xfrm>
              <a:off x="3844521" y="2613551"/>
              <a:ext cx="1799772" cy="580571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16" name="Conexão reta 15"/>
            <p:cNvCxnSpPr>
              <a:stCxn id="13" idx="5"/>
              <a:endCxn id="15" idx="1"/>
            </p:cNvCxnSpPr>
            <p:nvPr/>
          </p:nvCxnSpPr>
          <p:spPr>
            <a:xfrm>
              <a:off x="3330396" y="2900111"/>
              <a:ext cx="514125" cy="3726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xão reta 16"/>
            <p:cNvCxnSpPr>
              <a:stCxn id="13" idx="1"/>
              <a:endCxn id="14" idx="4"/>
            </p:cNvCxnSpPr>
            <p:nvPr/>
          </p:nvCxnSpPr>
          <p:spPr>
            <a:xfrm flipH="1" flipV="1">
              <a:off x="2176510" y="2496711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/>
          <p:cNvGrpSpPr/>
          <p:nvPr/>
        </p:nvGrpSpPr>
        <p:grpSpPr>
          <a:xfrm>
            <a:off x="1011601" y="4328132"/>
            <a:ext cx="3868763" cy="1930400"/>
            <a:chOff x="1438364" y="3954441"/>
            <a:chExt cx="3868763" cy="1930400"/>
          </a:xfrm>
        </p:grpSpPr>
        <p:sp>
          <p:nvSpPr>
            <p:cNvPr id="26" name="Pentágono 25"/>
            <p:cNvSpPr/>
            <p:nvPr/>
          </p:nvSpPr>
          <p:spPr>
            <a:xfrm>
              <a:off x="2004423" y="4752727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27" name="Oval 26"/>
            <p:cNvSpPr/>
            <p:nvPr/>
          </p:nvSpPr>
          <p:spPr>
            <a:xfrm>
              <a:off x="1438364" y="3954441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8" name="Retângulo: Cantos Arredondados 24"/>
            <p:cNvSpPr/>
            <p:nvPr/>
          </p:nvSpPr>
          <p:spPr>
            <a:xfrm>
              <a:off x="3586482" y="4907230"/>
              <a:ext cx="1720645" cy="580572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29" name="Conexão reta 28"/>
            <p:cNvCxnSpPr>
              <a:stCxn id="26" idx="5"/>
            </p:cNvCxnSpPr>
            <p:nvPr/>
          </p:nvCxnSpPr>
          <p:spPr>
            <a:xfrm>
              <a:off x="3020422" y="5185155"/>
              <a:ext cx="566060" cy="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xão reta 29"/>
            <p:cNvCxnSpPr>
              <a:stCxn id="26" idx="1"/>
              <a:endCxn id="27" idx="4"/>
            </p:cNvCxnSpPr>
            <p:nvPr/>
          </p:nvCxnSpPr>
          <p:spPr>
            <a:xfrm flipH="1" flipV="1">
              <a:off x="1866536" y="4781755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>
            <a:off x="6820789" y="4328132"/>
            <a:ext cx="3461559" cy="1930400"/>
            <a:chOff x="6391364" y="4043277"/>
            <a:chExt cx="3461559" cy="1930400"/>
          </a:xfrm>
        </p:grpSpPr>
        <p:sp>
          <p:nvSpPr>
            <p:cNvPr id="32" name="Pentágono 31"/>
            <p:cNvSpPr/>
            <p:nvPr/>
          </p:nvSpPr>
          <p:spPr>
            <a:xfrm>
              <a:off x="6957423" y="4841563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33" name="Oval 32"/>
            <p:cNvSpPr/>
            <p:nvPr/>
          </p:nvSpPr>
          <p:spPr>
            <a:xfrm>
              <a:off x="6391364" y="4043277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34" name="Conexão reta 33"/>
            <p:cNvCxnSpPr>
              <a:stCxn id="32" idx="5"/>
            </p:cNvCxnSpPr>
            <p:nvPr/>
          </p:nvCxnSpPr>
          <p:spPr>
            <a:xfrm>
              <a:off x="7973422" y="5273991"/>
              <a:ext cx="566060" cy="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xão reta 34"/>
            <p:cNvCxnSpPr>
              <a:stCxn id="32" idx="1"/>
              <a:endCxn id="33" idx="4"/>
            </p:cNvCxnSpPr>
            <p:nvPr/>
          </p:nvCxnSpPr>
          <p:spPr>
            <a:xfrm flipH="1" flipV="1">
              <a:off x="6819536" y="4870591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orma livre: Forma 35"/>
            <p:cNvSpPr/>
            <p:nvPr/>
          </p:nvSpPr>
          <p:spPr>
            <a:xfrm>
              <a:off x="8551569" y="4976575"/>
              <a:ext cx="1301354" cy="580571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6820789" y="2245332"/>
            <a:ext cx="3367602" cy="1930400"/>
            <a:chOff x="6712449" y="1413582"/>
            <a:chExt cx="3367602" cy="1930400"/>
          </a:xfrm>
        </p:grpSpPr>
        <p:sp>
          <p:nvSpPr>
            <p:cNvPr id="43" name="Pentágono 42"/>
            <p:cNvSpPr/>
            <p:nvPr/>
          </p:nvSpPr>
          <p:spPr>
            <a:xfrm>
              <a:off x="7278508" y="2211868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44" name="Oval 43"/>
            <p:cNvSpPr/>
            <p:nvPr/>
          </p:nvSpPr>
          <p:spPr>
            <a:xfrm>
              <a:off x="6712449" y="1413582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5" name="Forma livre: Forma 44"/>
            <p:cNvSpPr/>
            <p:nvPr/>
          </p:nvSpPr>
          <p:spPr>
            <a:xfrm>
              <a:off x="8821839" y="2357561"/>
              <a:ext cx="1258212" cy="582952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46" name="Conexão reta 45"/>
            <p:cNvCxnSpPr>
              <a:stCxn id="43" idx="5"/>
            </p:cNvCxnSpPr>
            <p:nvPr/>
          </p:nvCxnSpPr>
          <p:spPr>
            <a:xfrm>
              <a:off x="8294507" y="2644296"/>
              <a:ext cx="514125" cy="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xão reta 46"/>
            <p:cNvCxnSpPr>
              <a:stCxn id="43" idx="1"/>
              <a:endCxn id="44" idx="4"/>
            </p:cNvCxnSpPr>
            <p:nvPr/>
          </p:nvCxnSpPr>
          <p:spPr>
            <a:xfrm flipH="1" flipV="1">
              <a:off x="7140621" y="2240896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/>
          <p:cNvGrpSpPr/>
          <p:nvPr/>
        </p:nvGrpSpPr>
        <p:grpSpPr>
          <a:xfrm>
            <a:off x="6820789" y="39160"/>
            <a:ext cx="3367602" cy="1930400"/>
            <a:chOff x="6699242" y="-1235455"/>
            <a:chExt cx="3367602" cy="1930400"/>
          </a:xfrm>
        </p:grpSpPr>
        <p:sp>
          <p:nvSpPr>
            <p:cNvPr id="48" name="Pentágono 47"/>
            <p:cNvSpPr/>
            <p:nvPr/>
          </p:nvSpPr>
          <p:spPr>
            <a:xfrm>
              <a:off x="7265301" y="-437169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49" name="Oval 48"/>
            <p:cNvSpPr/>
            <p:nvPr/>
          </p:nvSpPr>
          <p:spPr>
            <a:xfrm>
              <a:off x="6699242" y="-1235455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50" name="Forma livre: Forma 49"/>
            <p:cNvSpPr/>
            <p:nvPr/>
          </p:nvSpPr>
          <p:spPr>
            <a:xfrm>
              <a:off x="8808632" y="-291476"/>
              <a:ext cx="1258212" cy="582952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51" name="Conexão reta 50"/>
            <p:cNvCxnSpPr>
              <a:stCxn id="48" idx="5"/>
            </p:cNvCxnSpPr>
            <p:nvPr/>
          </p:nvCxnSpPr>
          <p:spPr>
            <a:xfrm>
              <a:off x="8281300" y="-4741"/>
              <a:ext cx="514125" cy="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xão reta 51"/>
            <p:cNvCxnSpPr>
              <a:stCxn id="48" idx="1"/>
              <a:endCxn id="49" idx="4"/>
            </p:cNvCxnSpPr>
            <p:nvPr/>
          </p:nvCxnSpPr>
          <p:spPr>
            <a:xfrm flipH="1" flipV="1">
              <a:off x="7127414" y="-408141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tângulo 54"/>
          <p:cNvSpPr/>
          <p:nvPr/>
        </p:nvSpPr>
        <p:spPr>
          <a:xfrm rot="2399555">
            <a:off x="10568339" y="382738"/>
            <a:ext cx="984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dirty="0">
                <a:solidFill>
                  <a:srgbClr val="011133"/>
                </a:solidFill>
              </a:rPr>
              <a:t>ARN</a:t>
            </a:r>
          </a:p>
        </p:txBody>
      </p:sp>
      <p:sp>
        <p:nvSpPr>
          <p:cNvPr id="56" name="Retângulo 55"/>
          <p:cNvSpPr/>
          <p:nvPr/>
        </p:nvSpPr>
        <p:spPr>
          <a:xfrm rot="2399555">
            <a:off x="10550692" y="2712358"/>
            <a:ext cx="1019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dirty="0">
                <a:solidFill>
                  <a:srgbClr val="011133"/>
                </a:solidFill>
              </a:rPr>
              <a:t>ADN</a:t>
            </a:r>
          </a:p>
        </p:txBody>
      </p:sp>
    </p:spTree>
    <p:extLst>
      <p:ext uri="{BB962C8B-B14F-4D97-AF65-F5344CB8AC3E}">
        <p14:creationId xmlns:p14="http://schemas.microsoft.com/office/powerpoint/2010/main" val="15830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-24476" y="-14510"/>
            <a:ext cx="4497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 err="1">
                <a:solidFill>
                  <a:srgbClr val="011133"/>
                </a:solidFill>
              </a:rPr>
              <a:t>Polinucleótidos</a:t>
            </a:r>
            <a:endParaRPr lang="pt-PT" sz="5400" b="1" dirty="0">
              <a:solidFill>
                <a:srgbClr val="011133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90579" y="1726300"/>
            <a:ext cx="11793752" cy="3926869"/>
            <a:chOff x="290579" y="1726300"/>
            <a:chExt cx="11793752" cy="3926869"/>
          </a:xfrm>
        </p:grpSpPr>
        <p:grpSp>
          <p:nvGrpSpPr>
            <p:cNvPr id="5" name="Grupo 4"/>
            <p:cNvGrpSpPr/>
            <p:nvPr/>
          </p:nvGrpSpPr>
          <p:grpSpPr>
            <a:xfrm rot="5400000">
              <a:off x="1703408" y="2739992"/>
              <a:ext cx="3895955" cy="1930400"/>
              <a:chOff x="1748338" y="1669397"/>
              <a:chExt cx="3895955" cy="1930400"/>
            </a:xfrm>
          </p:grpSpPr>
          <p:sp>
            <p:nvSpPr>
              <p:cNvPr id="13" name="Pentágono 12"/>
              <p:cNvSpPr/>
              <p:nvPr/>
            </p:nvSpPr>
            <p:spPr>
              <a:xfrm>
                <a:off x="2314397" y="2467683"/>
                <a:ext cx="1016000" cy="1132114"/>
              </a:xfrm>
              <a:prstGeom prst="pentagon">
                <a:avLst/>
              </a:prstGeom>
              <a:ln w="38100">
                <a:solidFill>
                  <a:srgbClr val="011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480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748338" y="1669397"/>
                <a:ext cx="856343" cy="8273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1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pt-PT" sz="4800" b="1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sp>
            <p:nvSpPr>
              <p:cNvPr id="15" name="Seta: Para a Direita 14"/>
              <p:cNvSpPr/>
              <p:nvPr/>
            </p:nvSpPr>
            <p:spPr>
              <a:xfrm>
                <a:off x="3844521" y="2613551"/>
                <a:ext cx="1799772" cy="580571"/>
              </a:xfrm>
              <a:prstGeom prst="rightArrow">
                <a:avLst>
                  <a:gd name="adj1" fmla="val 100000"/>
                  <a:gd name="adj2" fmla="val 80000"/>
                </a:avLst>
              </a:prstGeom>
              <a:solidFill>
                <a:srgbClr val="92D050"/>
              </a:solidFill>
              <a:ln w="38100">
                <a:solidFill>
                  <a:srgbClr val="011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pt-PT" sz="48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cxnSp>
            <p:nvCxnSpPr>
              <p:cNvPr id="16" name="Conexão reta 15"/>
              <p:cNvCxnSpPr>
                <a:stCxn id="13" idx="5"/>
                <a:endCxn id="15" idx="1"/>
              </p:cNvCxnSpPr>
              <p:nvPr/>
            </p:nvCxnSpPr>
            <p:spPr>
              <a:xfrm>
                <a:off x="3330396" y="2900111"/>
                <a:ext cx="514125" cy="3726"/>
              </a:xfrm>
              <a:prstGeom prst="line">
                <a:avLst/>
              </a:prstGeom>
              <a:ln w="38100">
                <a:solidFill>
                  <a:srgbClr val="0111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xão reta 16"/>
              <p:cNvCxnSpPr>
                <a:stCxn id="13" idx="1"/>
                <a:endCxn id="14" idx="4"/>
              </p:cNvCxnSpPr>
              <p:nvPr/>
            </p:nvCxnSpPr>
            <p:spPr>
              <a:xfrm flipH="1" flipV="1">
                <a:off x="2176510" y="2496711"/>
                <a:ext cx="137888" cy="403400"/>
              </a:xfrm>
              <a:prstGeom prst="line">
                <a:avLst/>
              </a:prstGeom>
              <a:ln w="38100">
                <a:solidFill>
                  <a:srgbClr val="0111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/>
            <p:cNvGrpSpPr/>
            <p:nvPr/>
          </p:nvGrpSpPr>
          <p:grpSpPr>
            <a:xfrm rot="5400000">
              <a:off x="9184749" y="2695482"/>
              <a:ext cx="3868763" cy="1930400"/>
              <a:chOff x="1438364" y="3954441"/>
              <a:chExt cx="3868763" cy="1930400"/>
            </a:xfrm>
          </p:grpSpPr>
          <p:sp>
            <p:nvSpPr>
              <p:cNvPr id="26" name="Pentágono 25"/>
              <p:cNvSpPr/>
              <p:nvPr/>
            </p:nvSpPr>
            <p:spPr>
              <a:xfrm>
                <a:off x="2004423" y="4752727"/>
                <a:ext cx="1016000" cy="1132114"/>
              </a:xfrm>
              <a:prstGeom prst="pentagon">
                <a:avLst/>
              </a:prstGeom>
              <a:ln w="38100">
                <a:solidFill>
                  <a:srgbClr val="011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480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438364" y="3954441"/>
                <a:ext cx="856343" cy="8273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1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pt-PT" sz="4800" b="1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sp>
            <p:nvSpPr>
              <p:cNvPr id="28" name="Retângulo: Cantos Arredondados 24"/>
              <p:cNvSpPr/>
              <p:nvPr/>
            </p:nvSpPr>
            <p:spPr>
              <a:xfrm>
                <a:off x="3586482" y="4907230"/>
                <a:ext cx="1720645" cy="580572"/>
              </a:xfrm>
              <a:custGeom>
                <a:avLst/>
                <a:gdLst>
                  <a:gd name="connsiteX0" fmla="*/ 0 w 1799772"/>
                  <a:gd name="connsiteY0" fmla="*/ 290286 h 580571"/>
                  <a:gd name="connsiteX1" fmla="*/ 290286 w 1799772"/>
                  <a:gd name="connsiteY1" fmla="*/ 0 h 580571"/>
                  <a:gd name="connsiteX2" fmla="*/ 1509487 w 1799772"/>
                  <a:gd name="connsiteY2" fmla="*/ 0 h 580571"/>
                  <a:gd name="connsiteX3" fmla="*/ 1799773 w 1799772"/>
                  <a:gd name="connsiteY3" fmla="*/ 290286 h 580571"/>
                  <a:gd name="connsiteX4" fmla="*/ 1799772 w 1799772"/>
                  <a:gd name="connsiteY4" fmla="*/ 290286 h 580571"/>
                  <a:gd name="connsiteX5" fmla="*/ 1509486 w 1799772"/>
                  <a:gd name="connsiteY5" fmla="*/ 580572 h 580571"/>
                  <a:gd name="connsiteX6" fmla="*/ 290286 w 1799772"/>
                  <a:gd name="connsiteY6" fmla="*/ 580571 h 580571"/>
                  <a:gd name="connsiteX7" fmla="*/ 0 w 1799772"/>
                  <a:gd name="connsiteY7" fmla="*/ 290285 h 580571"/>
                  <a:gd name="connsiteX8" fmla="*/ 0 w 1799772"/>
                  <a:gd name="connsiteY8" fmla="*/ 290286 h 580571"/>
                  <a:gd name="connsiteX0" fmla="*/ 0 w 1799773"/>
                  <a:gd name="connsiteY0" fmla="*/ 290285 h 580572"/>
                  <a:gd name="connsiteX1" fmla="*/ 290286 w 1799773"/>
                  <a:gd name="connsiteY1" fmla="*/ 0 h 580572"/>
                  <a:gd name="connsiteX2" fmla="*/ 1509487 w 1799773"/>
                  <a:gd name="connsiteY2" fmla="*/ 0 h 580572"/>
                  <a:gd name="connsiteX3" fmla="*/ 1799773 w 1799773"/>
                  <a:gd name="connsiteY3" fmla="*/ 290286 h 580572"/>
                  <a:gd name="connsiteX4" fmla="*/ 1799772 w 1799773"/>
                  <a:gd name="connsiteY4" fmla="*/ 290286 h 580572"/>
                  <a:gd name="connsiteX5" fmla="*/ 1509486 w 1799773"/>
                  <a:gd name="connsiteY5" fmla="*/ 580572 h 580572"/>
                  <a:gd name="connsiteX6" fmla="*/ 290286 w 1799773"/>
                  <a:gd name="connsiteY6" fmla="*/ 580571 h 580572"/>
                  <a:gd name="connsiteX7" fmla="*/ 0 w 1799773"/>
                  <a:gd name="connsiteY7" fmla="*/ 290285 h 580572"/>
                  <a:gd name="connsiteX0" fmla="*/ 152400 w 1661887"/>
                  <a:gd name="connsiteY0" fmla="*/ 580571 h 580572"/>
                  <a:gd name="connsiteX1" fmla="*/ 152400 w 1661887"/>
                  <a:gd name="connsiteY1" fmla="*/ 0 h 580572"/>
                  <a:gd name="connsiteX2" fmla="*/ 1371601 w 1661887"/>
                  <a:gd name="connsiteY2" fmla="*/ 0 h 580572"/>
                  <a:gd name="connsiteX3" fmla="*/ 1661887 w 1661887"/>
                  <a:gd name="connsiteY3" fmla="*/ 290286 h 580572"/>
                  <a:gd name="connsiteX4" fmla="*/ 1661886 w 1661887"/>
                  <a:gd name="connsiteY4" fmla="*/ 290286 h 580572"/>
                  <a:gd name="connsiteX5" fmla="*/ 1371600 w 1661887"/>
                  <a:gd name="connsiteY5" fmla="*/ 580572 h 580572"/>
                  <a:gd name="connsiteX6" fmla="*/ 152400 w 1661887"/>
                  <a:gd name="connsiteY6" fmla="*/ 580571 h 580572"/>
                  <a:gd name="connsiteX0" fmla="*/ 0 w 1509487"/>
                  <a:gd name="connsiteY0" fmla="*/ 580571 h 580572"/>
                  <a:gd name="connsiteX1" fmla="*/ 0 w 1509487"/>
                  <a:gd name="connsiteY1" fmla="*/ 0 h 580572"/>
                  <a:gd name="connsiteX2" fmla="*/ 1219201 w 1509487"/>
                  <a:gd name="connsiteY2" fmla="*/ 0 h 580572"/>
                  <a:gd name="connsiteX3" fmla="*/ 1509487 w 1509487"/>
                  <a:gd name="connsiteY3" fmla="*/ 290286 h 580572"/>
                  <a:gd name="connsiteX4" fmla="*/ 1509486 w 1509487"/>
                  <a:gd name="connsiteY4" fmla="*/ 290286 h 580572"/>
                  <a:gd name="connsiteX5" fmla="*/ 1219200 w 1509487"/>
                  <a:gd name="connsiteY5" fmla="*/ 580572 h 580572"/>
                  <a:gd name="connsiteX6" fmla="*/ 0 w 1509487"/>
                  <a:gd name="connsiteY6" fmla="*/ 580571 h 58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487" h="580572">
                    <a:moveTo>
                      <a:pt x="0" y="580571"/>
                    </a:moveTo>
                    <a:lnTo>
                      <a:pt x="0" y="0"/>
                    </a:lnTo>
                    <a:lnTo>
                      <a:pt x="1219201" y="0"/>
                    </a:lnTo>
                    <a:cubicBezTo>
                      <a:pt x="1379522" y="0"/>
                      <a:pt x="1509487" y="129965"/>
                      <a:pt x="1509487" y="290286"/>
                    </a:cubicBezTo>
                    <a:lnTo>
                      <a:pt x="1509486" y="290286"/>
                    </a:lnTo>
                    <a:cubicBezTo>
                      <a:pt x="1509486" y="450607"/>
                      <a:pt x="1379521" y="580572"/>
                      <a:pt x="1219200" y="580572"/>
                    </a:cubicBezTo>
                    <a:lnTo>
                      <a:pt x="0" y="580571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rgbClr val="011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pt-PT" sz="4800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  <p:cxnSp>
            <p:nvCxnSpPr>
              <p:cNvPr id="29" name="Conexão reta 28"/>
              <p:cNvCxnSpPr>
                <a:stCxn id="26" idx="5"/>
              </p:cNvCxnSpPr>
              <p:nvPr/>
            </p:nvCxnSpPr>
            <p:spPr>
              <a:xfrm>
                <a:off x="3020422" y="5185155"/>
                <a:ext cx="566060" cy="0"/>
              </a:xfrm>
              <a:prstGeom prst="line">
                <a:avLst/>
              </a:prstGeom>
              <a:ln w="38100">
                <a:solidFill>
                  <a:srgbClr val="0111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xão reta 29"/>
              <p:cNvCxnSpPr>
                <a:stCxn id="26" idx="1"/>
                <a:endCxn id="27" idx="4"/>
              </p:cNvCxnSpPr>
              <p:nvPr/>
            </p:nvCxnSpPr>
            <p:spPr>
              <a:xfrm flipH="1" flipV="1">
                <a:off x="1866536" y="4781755"/>
                <a:ext cx="137888" cy="403400"/>
              </a:xfrm>
              <a:prstGeom prst="line">
                <a:avLst/>
              </a:prstGeom>
              <a:ln w="38100">
                <a:solidFill>
                  <a:srgbClr val="0111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upo 30"/>
            <p:cNvGrpSpPr/>
            <p:nvPr/>
          </p:nvGrpSpPr>
          <p:grpSpPr>
            <a:xfrm rot="5400000">
              <a:off x="4355412" y="2522794"/>
              <a:ext cx="3461559" cy="1930400"/>
              <a:chOff x="6391364" y="4043277"/>
              <a:chExt cx="3461559" cy="1930400"/>
            </a:xfrm>
          </p:grpSpPr>
          <p:sp>
            <p:nvSpPr>
              <p:cNvPr id="32" name="Pentágono 31"/>
              <p:cNvSpPr/>
              <p:nvPr/>
            </p:nvSpPr>
            <p:spPr>
              <a:xfrm>
                <a:off x="6957423" y="4841563"/>
                <a:ext cx="1016000" cy="1132114"/>
              </a:xfrm>
              <a:prstGeom prst="pentagon">
                <a:avLst/>
              </a:prstGeom>
              <a:ln w="38100">
                <a:solidFill>
                  <a:srgbClr val="011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48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391364" y="4043277"/>
                <a:ext cx="856343" cy="8273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1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pt-PT" sz="4800" b="1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cxnSp>
            <p:nvCxnSpPr>
              <p:cNvPr id="34" name="Conexão reta 33"/>
              <p:cNvCxnSpPr>
                <a:stCxn id="32" idx="5"/>
              </p:cNvCxnSpPr>
              <p:nvPr/>
            </p:nvCxnSpPr>
            <p:spPr>
              <a:xfrm>
                <a:off x="7973422" y="5273991"/>
                <a:ext cx="566060" cy="0"/>
              </a:xfrm>
              <a:prstGeom prst="line">
                <a:avLst/>
              </a:prstGeom>
              <a:ln w="38100">
                <a:solidFill>
                  <a:srgbClr val="0111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xão reta 34"/>
              <p:cNvCxnSpPr>
                <a:stCxn id="32" idx="1"/>
                <a:endCxn id="33" idx="4"/>
              </p:cNvCxnSpPr>
              <p:nvPr/>
            </p:nvCxnSpPr>
            <p:spPr>
              <a:xfrm flipH="1" flipV="1">
                <a:off x="6819536" y="4870591"/>
                <a:ext cx="137888" cy="403400"/>
              </a:xfrm>
              <a:prstGeom prst="line">
                <a:avLst/>
              </a:prstGeom>
              <a:ln w="38100">
                <a:solidFill>
                  <a:srgbClr val="0111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orma livre: Forma 35"/>
              <p:cNvSpPr/>
              <p:nvPr/>
            </p:nvSpPr>
            <p:spPr>
              <a:xfrm>
                <a:off x="8551569" y="4976575"/>
                <a:ext cx="1301354" cy="580571"/>
              </a:xfrm>
              <a:custGeom>
                <a:avLst/>
                <a:gdLst>
                  <a:gd name="connsiteX0" fmla="*/ 0 w 1301354"/>
                  <a:gd name="connsiteY0" fmla="*/ 0 h 580571"/>
                  <a:gd name="connsiteX1" fmla="*/ 1301354 w 1301354"/>
                  <a:gd name="connsiteY1" fmla="*/ 0 h 580571"/>
                  <a:gd name="connsiteX2" fmla="*/ 1267308 w 1301354"/>
                  <a:gd name="connsiteY2" fmla="*/ 18577 h 580571"/>
                  <a:gd name="connsiteX3" fmla="*/ 1121420 w 1301354"/>
                  <a:gd name="connsiteY3" fmla="*/ 294398 h 580571"/>
                  <a:gd name="connsiteX4" fmla="*/ 1121419 w 1301354"/>
                  <a:gd name="connsiteY4" fmla="*/ 294398 h 580571"/>
                  <a:gd name="connsiteX5" fmla="*/ 1267306 w 1301354"/>
                  <a:gd name="connsiteY5" fmla="*/ 570219 h 580571"/>
                  <a:gd name="connsiteX6" fmla="*/ 1286280 w 1301354"/>
                  <a:gd name="connsiteY6" fmla="*/ 580571 h 580571"/>
                  <a:gd name="connsiteX7" fmla="*/ 0 w 1301354"/>
                  <a:gd name="connsiteY7" fmla="*/ 580571 h 58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354" h="580571">
                    <a:moveTo>
                      <a:pt x="0" y="0"/>
                    </a:moveTo>
                    <a:lnTo>
                      <a:pt x="1301354" y="0"/>
                    </a:lnTo>
                    <a:lnTo>
                      <a:pt x="1267308" y="18577"/>
                    </a:lnTo>
                    <a:cubicBezTo>
                      <a:pt x="1179290" y="78353"/>
                      <a:pt x="1121420" y="179582"/>
                      <a:pt x="1121420" y="294398"/>
                    </a:cubicBezTo>
                    <a:lnTo>
                      <a:pt x="1121419" y="294398"/>
                    </a:lnTo>
                    <a:cubicBezTo>
                      <a:pt x="1121419" y="409214"/>
                      <a:pt x="1179288" y="510443"/>
                      <a:pt x="1267306" y="570219"/>
                    </a:cubicBezTo>
                    <a:lnTo>
                      <a:pt x="1286280" y="580571"/>
                    </a:lnTo>
                    <a:lnTo>
                      <a:pt x="0" y="58057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rgbClr val="011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pt-PT" sz="48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  <p:grpSp>
          <p:nvGrpSpPr>
            <p:cNvPr id="53" name="Grupo 52"/>
            <p:cNvGrpSpPr/>
            <p:nvPr/>
          </p:nvGrpSpPr>
          <p:grpSpPr>
            <a:xfrm rot="5400000">
              <a:off x="6883613" y="2475815"/>
              <a:ext cx="3367602" cy="1930400"/>
              <a:chOff x="6712449" y="1413582"/>
              <a:chExt cx="3367602" cy="1930400"/>
            </a:xfrm>
          </p:grpSpPr>
          <p:sp>
            <p:nvSpPr>
              <p:cNvPr id="43" name="Pentágono 42"/>
              <p:cNvSpPr/>
              <p:nvPr/>
            </p:nvSpPr>
            <p:spPr>
              <a:xfrm>
                <a:off x="7278508" y="2211868"/>
                <a:ext cx="1016000" cy="1132114"/>
              </a:xfrm>
              <a:prstGeom prst="pentagon">
                <a:avLst/>
              </a:prstGeom>
              <a:ln w="38100">
                <a:solidFill>
                  <a:srgbClr val="011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48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712449" y="1413582"/>
                <a:ext cx="856343" cy="8273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1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pt-PT" sz="4800" b="1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sp>
            <p:nvSpPr>
              <p:cNvPr id="45" name="Forma livre: Forma 44"/>
              <p:cNvSpPr/>
              <p:nvPr/>
            </p:nvSpPr>
            <p:spPr>
              <a:xfrm>
                <a:off x="8821839" y="2357561"/>
                <a:ext cx="1258212" cy="582952"/>
              </a:xfrm>
              <a:custGeom>
                <a:avLst/>
                <a:gdLst>
                  <a:gd name="connsiteX0" fmla="*/ 0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0" fmla="*/ 565266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5" fmla="*/ 565266 w 1764118"/>
                  <a:gd name="connsiteY5" fmla="*/ 0 h 580571"/>
                  <a:gd name="connsiteX0" fmla="*/ 66503 w 1265355"/>
                  <a:gd name="connsiteY0" fmla="*/ 0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66503 w 1265355"/>
                  <a:gd name="connsiteY5" fmla="*/ 0 h 580571"/>
                  <a:gd name="connsiteX0" fmla="*/ 0 w 1298605"/>
                  <a:gd name="connsiteY0" fmla="*/ 0 h 597197"/>
                  <a:gd name="connsiteX1" fmla="*/ 1298605 w 1298605"/>
                  <a:gd name="connsiteY1" fmla="*/ 16626 h 597197"/>
                  <a:gd name="connsiteX2" fmla="*/ 816732 w 1298605"/>
                  <a:gd name="connsiteY2" fmla="*/ 317797 h 597197"/>
                  <a:gd name="connsiteX3" fmla="*/ 1263772 w 1298605"/>
                  <a:gd name="connsiteY3" fmla="*/ 597197 h 597197"/>
                  <a:gd name="connsiteX4" fmla="*/ 33250 w 1298605"/>
                  <a:gd name="connsiteY4" fmla="*/ 597197 h 597197"/>
                  <a:gd name="connsiteX5" fmla="*/ 0 w 1298605"/>
                  <a:gd name="connsiteY5" fmla="*/ 0 h 597197"/>
                  <a:gd name="connsiteX0" fmla="*/ 87 w 1265355"/>
                  <a:gd name="connsiteY0" fmla="*/ 0 h 592435"/>
                  <a:gd name="connsiteX1" fmla="*/ 1265355 w 1265355"/>
                  <a:gd name="connsiteY1" fmla="*/ 11864 h 592435"/>
                  <a:gd name="connsiteX2" fmla="*/ 783482 w 1265355"/>
                  <a:gd name="connsiteY2" fmla="*/ 313035 h 592435"/>
                  <a:gd name="connsiteX3" fmla="*/ 1230522 w 1265355"/>
                  <a:gd name="connsiteY3" fmla="*/ 592435 h 592435"/>
                  <a:gd name="connsiteX4" fmla="*/ 0 w 1265355"/>
                  <a:gd name="connsiteY4" fmla="*/ 592435 h 592435"/>
                  <a:gd name="connsiteX5" fmla="*/ 87 w 1265355"/>
                  <a:gd name="connsiteY5" fmla="*/ 0 h 592435"/>
                  <a:gd name="connsiteX0" fmla="*/ 0 w 1274793"/>
                  <a:gd name="connsiteY0" fmla="*/ 2423 h 580571"/>
                  <a:gd name="connsiteX1" fmla="*/ 1274793 w 1274793"/>
                  <a:gd name="connsiteY1" fmla="*/ 0 h 580571"/>
                  <a:gd name="connsiteX2" fmla="*/ 792920 w 1274793"/>
                  <a:gd name="connsiteY2" fmla="*/ 301171 h 580571"/>
                  <a:gd name="connsiteX3" fmla="*/ 1239960 w 1274793"/>
                  <a:gd name="connsiteY3" fmla="*/ 580571 h 580571"/>
                  <a:gd name="connsiteX4" fmla="*/ 9438 w 1274793"/>
                  <a:gd name="connsiteY4" fmla="*/ 580571 h 580571"/>
                  <a:gd name="connsiteX5" fmla="*/ 0 w 1274793"/>
                  <a:gd name="connsiteY5" fmla="*/ 2423 h 580571"/>
                  <a:gd name="connsiteX0" fmla="*/ 87 w 1265355"/>
                  <a:gd name="connsiteY0" fmla="*/ 2423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87 w 1265355"/>
                  <a:gd name="connsiteY5" fmla="*/ 2423 h 580571"/>
                  <a:gd name="connsiteX0" fmla="*/ 87 w 1265355"/>
                  <a:gd name="connsiteY0" fmla="*/ 0 h 582911"/>
                  <a:gd name="connsiteX1" fmla="*/ 1265355 w 1265355"/>
                  <a:gd name="connsiteY1" fmla="*/ 2340 h 582911"/>
                  <a:gd name="connsiteX2" fmla="*/ 783482 w 1265355"/>
                  <a:gd name="connsiteY2" fmla="*/ 303511 h 582911"/>
                  <a:gd name="connsiteX3" fmla="*/ 1230522 w 1265355"/>
                  <a:gd name="connsiteY3" fmla="*/ 582911 h 582911"/>
                  <a:gd name="connsiteX4" fmla="*/ 0 w 1265355"/>
                  <a:gd name="connsiteY4" fmla="*/ 582911 h 582911"/>
                  <a:gd name="connsiteX5" fmla="*/ 87 w 1265355"/>
                  <a:gd name="connsiteY5" fmla="*/ 0 h 582911"/>
                  <a:gd name="connsiteX0" fmla="*/ 87 w 1262974"/>
                  <a:gd name="connsiteY0" fmla="*/ 0 h 582911"/>
                  <a:gd name="connsiteX1" fmla="*/ 1262974 w 1262974"/>
                  <a:gd name="connsiteY1" fmla="*/ 2340 h 582911"/>
                  <a:gd name="connsiteX2" fmla="*/ 783482 w 1262974"/>
                  <a:gd name="connsiteY2" fmla="*/ 303511 h 582911"/>
                  <a:gd name="connsiteX3" fmla="*/ 1230522 w 1262974"/>
                  <a:gd name="connsiteY3" fmla="*/ 582911 h 582911"/>
                  <a:gd name="connsiteX4" fmla="*/ 0 w 1262974"/>
                  <a:gd name="connsiteY4" fmla="*/ 582911 h 582911"/>
                  <a:gd name="connsiteX5" fmla="*/ 87 w 1262974"/>
                  <a:gd name="connsiteY5" fmla="*/ 0 h 582911"/>
                  <a:gd name="connsiteX0" fmla="*/ 87 w 1258212"/>
                  <a:gd name="connsiteY0" fmla="*/ 0 h 582911"/>
                  <a:gd name="connsiteX1" fmla="*/ 1258212 w 1258212"/>
                  <a:gd name="connsiteY1" fmla="*/ 2340 h 582911"/>
                  <a:gd name="connsiteX2" fmla="*/ 783482 w 1258212"/>
                  <a:gd name="connsiteY2" fmla="*/ 303511 h 582911"/>
                  <a:gd name="connsiteX3" fmla="*/ 1230522 w 1258212"/>
                  <a:gd name="connsiteY3" fmla="*/ 582911 h 582911"/>
                  <a:gd name="connsiteX4" fmla="*/ 0 w 1258212"/>
                  <a:gd name="connsiteY4" fmla="*/ 582911 h 582911"/>
                  <a:gd name="connsiteX5" fmla="*/ 87 w 1258212"/>
                  <a:gd name="connsiteY5" fmla="*/ 0 h 582911"/>
                  <a:gd name="connsiteX0" fmla="*/ 87 w 1258212"/>
                  <a:gd name="connsiteY0" fmla="*/ 41 h 582952"/>
                  <a:gd name="connsiteX1" fmla="*/ 1258212 w 1258212"/>
                  <a:gd name="connsiteY1" fmla="*/ 0 h 582952"/>
                  <a:gd name="connsiteX2" fmla="*/ 783482 w 1258212"/>
                  <a:gd name="connsiteY2" fmla="*/ 303552 h 582952"/>
                  <a:gd name="connsiteX3" fmla="*/ 1230522 w 1258212"/>
                  <a:gd name="connsiteY3" fmla="*/ 582952 h 582952"/>
                  <a:gd name="connsiteX4" fmla="*/ 0 w 1258212"/>
                  <a:gd name="connsiteY4" fmla="*/ 582952 h 582952"/>
                  <a:gd name="connsiteX5" fmla="*/ 87 w 1258212"/>
                  <a:gd name="connsiteY5" fmla="*/ 41 h 5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12" h="582952">
                    <a:moveTo>
                      <a:pt x="87" y="41"/>
                    </a:moveTo>
                    <a:lnTo>
                      <a:pt x="1258212" y="0"/>
                    </a:lnTo>
                    <a:lnTo>
                      <a:pt x="783482" y="303552"/>
                    </a:lnTo>
                    <a:lnTo>
                      <a:pt x="1230522" y="582952"/>
                    </a:lnTo>
                    <a:lnTo>
                      <a:pt x="0" y="582952"/>
                    </a:lnTo>
                    <a:cubicBezTo>
                      <a:pt x="0" y="389428"/>
                      <a:pt x="87" y="193565"/>
                      <a:pt x="87" y="41"/>
                    </a:cubicBezTo>
                    <a:close/>
                  </a:path>
                </a:pathLst>
              </a:custGeom>
              <a:solidFill>
                <a:srgbClr val="FF1111"/>
              </a:solidFill>
              <a:ln w="38100">
                <a:solidFill>
                  <a:srgbClr val="011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pt-PT" sz="4800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cxnSp>
            <p:nvCxnSpPr>
              <p:cNvPr id="46" name="Conexão reta 45"/>
              <p:cNvCxnSpPr>
                <a:stCxn id="43" idx="5"/>
              </p:cNvCxnSpPr>
              <p:nvPr/>
            </p:nvCxnSpPr>
            <p:spPr>
              <a:xfrm>
                <a:off x="8294507" y="2644296"/>
                <a:ext cx="514125" cy="0"/>
              </a:xfrm>
              <a:prstGeom prst="line">
                <a:avLst/>
              </a:prstGeom>
              <a:ln w="38100">
                <a:solidFill>
                  <a:srgbClr val="0111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xão reta 46"/>
              <p:cNvCxnSpPr>
                <a:stCxn id="43" idx="1"/>
                <a:endCxn id="44" idx="4"/>
              </p:cNvCxnSpPr>
              <p:nvPr/>
            </p:nvCxnSpPr>
            <p:spPr>
              <a:xfrm flipH="1" flipV="1">
                <a:off x="7140621" y="2240896"/>
                <a:ext cx="137888" cy="403400"/>
              </a:xfrm>
              <a:prstGeom prst="line">
                <a:avLst/>
              </a:prstGeom>
              <a:ln w="38100">
                <a:solidFill>
                  <a:srgbClr val="0111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Conexão reta 37"/>
            <p:cNvCxnSpPr>
              <a:stCxn id="33" idx="0"/>
              <a:endCxn id="43" idx="2"/>
            </p:cNvCxnSpPr>
            <p:nvPr/>
          </p:nvCxnSpPr>
          <p:spPr>
            <a:xfrm>
              <a:off x="7051392" y="2185387"/>
              <a:ext cx="550825" cy="331925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xão reta 40"/>
            <p:cNvCxnSpPr>
              <a:stCxn id="14" idx="0"/>
              <a:endCxn id="32" idx="2"/>
            </p:cNvCxnSpPr>
            <p:nvPr/>
          </p:nvCxnSpPr>
          <p:spPr>
            <a:xfrm>
              <a:off x="4616586" y="2185387"/>
              <a:ext cx="504409" cy="331926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xão reta 53"/>
            <p:cNvCxnSpPr>
              <a:stCxn id="44" idx="0"/>
              <a:endCxn id="26" idx="2"/>
            </p:cNvCxnSpPr>
            <p:nvPr/>
          </p:nvCxnSpPr>
          <p:spPr>
            <a:xfrm>
              <a:off x="9532615" y="2185387"/>
              <a:ext cx="621319" cy="301012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upo 56"/>
            <p:cNvGrpSpPr/>
            <p:nvPr/>
          </p:nvGrpSpPr>
          <p:grpSpPr>
            <a:xfrm rot="5400000">
              <a:off x="-678603" y="2742302"/>
              <a:ext cx="3868763" cy="1930400"/>
              <a:chOff x="1438364" y="3954441"/>
              <a:chExt cx="3868763" cy="1930400"/>
            </a:xfrm>
          </p:grpSpPr>
          <p:sp>
            <p:nvSpPr>
              <p:cNvPr id="58" name="Pentágono 57"/>
              <p:cNvSpPr/>
              <p:nvPr/>
            </p:nvSpPr>
            <p:spPr>
              <a:xfrm>
                <a:off x="2004423" y="4752727"/>
                <a:ext cx="1016000" cy="1132114"/>
              </a:xfrm>
              <a:prstGeom prst="pentagon">
                <a:avLst/>
              </a:prstGeom>
              <a:ln w="38100">
                <a:solidFill>
                  <a:srgbClr val="011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480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438364" y="3954441"/>
                <a:ext cx="856343" cy="8273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1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pt-PT" sz="4800" b="1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sp>
            <p:nvSpPr>
              <p:cNvPr id="60" name="Retângulo: Cantos Arredondados 24"/>
              <p:cNvSpPr/>
              <p:nvPr/>
            </p:nvSpPr>
            <p:spPr>
              <a:xfrm>
                <a:off x="3586482" y="4907230"/>
                <a:ext cx="1720645" cy="580572"/>
              </a:xfrm>
              <a:custGeom>
                <a:avLst/>
                <a:gdLst>
                  <a:gd name="connsiteX0" fmla="*/ 0 w 1799772"/>
                  <a:gd name="connsiteY0" fmla="*/ 290286 h 580571"/>
                  <a:gd name="connsiteX1" fmla="*/ 290286 w 1799772"/>
                  <a:gd name="connsiteY1" fmla="*/ 0 h 580571"/>
                  <a:gd name="connsiteX2" fmla="*/ 1509487 w 1799772"/>
                  <a:gd name="connsiteY2" fmla="*/ 0 h 580571"/>
                  <a:gd name="connsiteX3" fmla="*/ 1799773 w 1799772"/>
                  <a:gd name="connsiteY3" fmla="*/ 290286 h 580571"/>
                  <a:gd name="connsiteX4" fmla="*/ 1799772 w 1799772"/>
                  <a:gd name="connsiteY4" fmla="*/ 290286 h 580571"/>
                  <a:gd name="connsiteX5" fmla="*/ 1509486 w 1799772"/>
                  <a:gd name="connsiteY5" fmla="*/ 580572 h 580571"/>
                  <a:gd name="connsiteX6" fmla="*/ 290286 w 1799772"/>
                  <a:gd name="connsiteY6" fmla="*/ 580571 h 580571"/>
                  <a:gd name="connsiteX7" fmla="*/ 0 w 1799772"/>
                  <a:gd name="connsiteY7" fmla="*/ 290285 h 580571"/>
                  <a:gd name="connsiteX8" fmla="*/ 0 w 1799772"/>
                  <a:gd name="connsiteY8" fmla="*/ 290286 h 580571"/>
                  <a:gd name="connsiteX0" fmla="*/ 0 w 1799773"/>
                  <a:gd name="connsiteY0" fmla="*/ 290285 h 580572"/>
                  <a:gd name="connsiteX1" fmla="*/ 290286 w 1799773"/>
                  <a:gd name="connsiteY1" fmla="*/ 0 h 580572"/>
                  <a:gd name="connsiteX2" fmla="*/ 1509487 w 1799773"/>
                  <a:gd name="connsiteY2" fmla="*/ 0 h 580572"/>
                  <a:gd name="connsiteX3" fmla="*/ 1799773 w 1799773"/>
                  <a:gd name="connsiteY3" fmla="*/ 290286 h 580572"/>
                  <a:gd name="connsiteX4" fmla="*/ 1799772 w 1799773"/>
                  <a:gd name="connsiteY4" fmla="*/ 290286 h 580572"/>
                  <a:gd name="connsiteX5" fmla="*/ 1509486 w 1799773"/>
                  <a:gd name="connsiteY5" fmla="*/ 580572 h 580572"/>
                  <a:gd name="connsiteX6" fmla="*/ 290286 w 1799773"/>
                  <a:gd name="connsiteY6" fmla="*/ 580571 h 580572"/>
                  <a:gd name="connsiteX7" fmla="*/ 0 w 1799773"/>
                  <a:gd name="connsiteY7" fmla="*/ 290285 h 580572"/>
                  <a:gd name="connsiteX0" fmla="*/ 152400 w 1661887"/>
                  <a:gd name="connsiteY0" fmla="*/ 580571 h 580572"/>
                  <a:gd name="connsiteX1" fmla="*/ 152400 w 1661887"/>
                  <a:gd name="connsiteY1" fmla="*/ 0 h 580572"/>
                  <a:gd name="connsiteX2" fmla="*/ 1371601 w 1661887"/>
                  <a:gd name="connsiteY2" fmla="*/ 0 h 580572"/>
                  <a:gd name="connsiteX3" fmla="*/ 1661887 w 1661887"/>
                  <a:gd name="connsiteY3" fmla="*/ 290286 h 580572"/>
                  <a:gd name="connsiteX4" fmla="*/ 1661886 w 1661887"/>
                  <a:gd name="connsiteY4" fmla="*/ 290286 h 580572"/>
                  <a:gd name="connsiteX5" fmla="*/ 1371600 w 1661887"/>
                  <a:gd name="connsiteY5" fmla="*/ 580572 h 580572"/>
                  <a:gd name="connsiteX6" fmla="*/ 152400 w 1661887"/>
                  <a:gd name="connsiteY6" fmla="*/ 580571 h 580572"/>
                  <a:gd name="connsiteX0" fmla="*/ 0 w 1509487"/>
                  <a:gd name="connsiteY0" fmla="*/ 580571 h 580572"/>
                  <a:gd name="connsiteX1" fmla="*/ 0 w 1509487"/>
                  <a:gd name="connsiteY1" fmla="*/ 0 h 580572"/>
                  <a:gd name="connsiteX2" fmla="*/ 1219201 w 1509487"/>
                  <a:gd name="connsiteY2" fmla="*/ 0 h 580572"/>
                  <a:gd name="connsiteX3" fmla="*/ 1509487 w 1509487"/>
                  <a:gd name="connsiteY3" fmla="*/ 290286 h 580572"/>
                  <a:gd name="connsiteX4" fmla="*/ 1509486 w 1509487"/>
                  <a:gd name="connsiteY4" fmla="*/ 290286 h 580572"/>
                  <a:gd name="connsiteX5" fmla="*/ 1219200 w 1509487"/>
                  <a:gd name="connsiteY5" fmla="*/ 580572 h 580572"/>
                  <a:gd name="connsiteX6" fmla="*/ 0 w 1509487"/>
                  <a:gd name="connsiteY6" fmla="*/ 580571 h 58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487" h="580572">
                    <a:moveTo>
                      <a:pt x="0" y="580571"/>
                    </a:moveTo>
                    <a:lnTo>
                      <a:pt x="0" y="0"/>
                    </a:lnTo>
                    <a:lnTo>
                      <a:pt x="1219201" y="0"/>
                    </a:lnTo>
                    <a:cubicBezTo>
                      <a:pt x="1379522" y="0"/>
                      <a:pt x="1509487" y="129965"/>
                      <a:pt x="1509487" y="290286"/>
                    </a:cubicBezTo>
                    <a:lnTo>
                      <a:pt x="1509486" y="290286"/>
                    </a:lnTo>
                    <a:cubicBezTo>
                      <a:pt x="1509486" y="450607"/>
                      <a:pt x="1379521" y="580572"/>
                      <a:pt x="1219200" y="580572"/>
                    </a:cubicBezTo>
                    <a:lnTo>
                      <a:pt x="0" y="580571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rgbClr val="011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ctr"/>
              <a:lstStyle/>
              <a:p>
                <a:pPr algn="ctr"/>
                <a:r>
                  <a:rPr lang="pt-PT" sz="4800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  <p:cxnSp>
            <p:nvCxnSpPr>
              <p:cNvPr id="61" name="Conexão reta 60"/>
              <p:cNvCxnSpPr>
                <a:stCxn id="58" idx="5"/>
              </p:cNvCxnSpPr>
              <p:nvPr/>
            </p:nvCxnSpPr>
            <p:spPr>
              <a:xfrm>
                <a:off x="3020422" y="5185155"/>
                <a:ext cx="566060" cy="0"/>
              </a:xfrm>
              <a:prstGeom prst="line">
                <a:avLst/>
              </a:prstGeom>
              <a:ln w="38100">
                <a:solidFill>
                  <a:srgbClr val="0111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exão reta 61"/>
              <p:cNvCxnSpPr>
                <a:stCxn id="58" idx="1"/>
                <a:endCxn id="59" idx="4"/>
              </p:cNvCxnSpPr>
              <p:nvPr/>
            </p:nvCxnSpPr>
            <p:spPr>
              <a:xfrm flipH="1" flipV="1">
                <a:off x="1866536" y="4781755"/>
                <a:ext cx="137888" cy="403400"/>
              </a:xfrm>
              <a:prstGeom prst="line">
                <a:avLst/>
              </a:prstGeom>
              <a:ln w="38100">
                <a:solidFill>
                  <a:srgbClr val="0111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Conexão reta 62"/>
            <p:cNvCxnSpPr>
              <a:stCxn id="59" idx="0"/>
              <a:endCxn id="13" idx="2"/>
            </p:cNvCxnSpPr>
            <p:nvPr/>
          </p:nvCxnSpPr>
          <p:spPr>
            <a:xfrm>
              <a:off x="2220979" y="2201293"/>
              <a:ext cx="465210" cy="31602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71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 dirty="0"/>
              <a:t>Técnicas de Bioquímica </a:t>
            </a:r>
            <a:r>
              <a:rPr lang="pt-PT" dirty="0"/>
              <a:t>- Noções básicas de genética molecular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-24476" y="-14510"/>
            <a:ext cx="4497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 err="1">
                <a:solidFill>
                  <a:srgbClr val="011133"/>
                </a:solidFill>
              </a:rPr>
              <a:t>Polinucleótidos</a:t>
            </a:r>
            <a:endParaRPr lang="pt-PT" sz="5400" b="1" dirty="0">
              <a:solidFill>
                <a:srgbClr val="011133"/>
              </a:solidFill>
            </a:endParaRPr>
          </a:p>
        </p:txBody>
      </p:sp>
      <p:sp>
        <p:nvSpPr>
          <p:cNvPr id="15" name="Seta: Para a Direita 14"/>
          <p:cNvSpPr/>
          <p:nvPr/>
        </p:nvSpPr>
        <p:spPr>
          <a:xfrm rot="5400000">
            <a:off x="2154428" y="3124417"/>
            <a:ext cx="2736000" cy="1224000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4"/>
          <p:cNvSpPr/>
          <p:nvPr/>
        </p:nvSpPr>
        <p:spPr>
          <a:xfrm rot="5400000">
            <a:off x="7031432" y="3124417"/>
            <a:ext cx="2736000" cy="1224000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36" name="Forma livre: Forma 35"/>
          <p:cNvSpPr/>
          <p:nvPr/>
        </p:nvSpPr>
        <p:spPr>
          <a:xfrm rot="5400000">
            <a:off x="4978090" y="2766897"/>
            <a:ext cx="1980000" cy="1224000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45" name="Forma livre: Forma 44"/>
          <p:cNvSpPr/>
          <p:nvPr/>
        </p:nvSpPr>
        <p:spPr>
          <a:xfrm rot="5400000">
            <a:off x="9840774" y="2738635"/>
            <a:ext cx="1980000" cy="1224000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111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60" name="Retângulo: Cantos Arredondados 24"/>
          <p:cNvSpPr/>
          <p:nvPr/>
        </p:nvSpPr>
        <p:spPr>
          <a:xfrm rot="5400000">
            <a:off x="-249815" y="3148717"/>
            <a:ext cx="2736000" cy="1224000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24476" y="1257300"/>
            <a:ext cx="12216476" cy="1132139"/>
          </a:xfrm>
          <a:prstGeom prst="rect">
            <a:avLst/>
          </a:prstGeom>
          <a:solidFill>
            <a:srgbClr val="077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86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23</a:t>
            </a:fld>
            <a:endParaRPr lang="pt-PT"/>
          </a:p>
        </p:txBody>
      </p:sp>
      <p:sp>
        <p:nvSpPr>
          <p:cNvPr id="8" name="Retângulo: Cantos Arredondados 24"/>
          <p:cNvSpPr/>
          <p:nvPr/>
        </p:nvSpPr>
        <p:spPr>
          <a:xfrm>
            <a:off x="1347993" y="2303225"/>
            <a:ext cx="1720645" cy="580572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011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6" name="Forma livre: Forma 15"/>
          <p:cNvSpPr/>
          <p:nvPr/>
        </p:nvSpPr>
        <p:spPr>
          <a:xfrm flipH="1">
            <a:off x="2973388" y="2290373"/>
            <a:ext cx="1301354" cy="580571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11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67595" y="70544"/>
            <a:ext cx="11761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Nos ácidos nucleicos as base ligam-se por complementaridade na dupla cadeia helicoidal através de pontes de hidrogénio.</a:t>
            </a:r>
            <a:endParaRPr lang="pt-PT" sz="2400" dirty="0"/>
          </a:p>
        </p:txBody>
      </p:sp>
      <p:sp>
        <p:nvSpPr>
          <p:cNvPr id="22" name="Seta: Para a Direita 21"/>
          <p:cNvSpPr/>
          <p:nvPr/>
        </p:nvSpPr>
        <p:spPr>
          <a:xfrm>
            <a:off x="1510168" y="3459738"/>
            <a:ext cx="1799772" cy="580571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solidFill>
              <a:srgbClr val="011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8" name="Forma livre: Forma 27"/>
          <p:cNvSpPr/>
          <p:nvPr/>
        </p:nvSpPr>
        <p:spPr>
          <a:xfrm flipH="1">
            <a:off x="2973388" y="3453507"/>
            <a:ext cx="1258212" cy="582952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1111"/>
          </a:solidFill>
          <a:ln w="38100">
            <a:solidFill>
              <a:srgbClr val="011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4" name="Forma livre: Forma 33"/>
          <p:cNvSpPr/>
          <p:nvPr/>
        </p:nvSpPr>
        <p:spPr>
          <a:xfrm flipH="1">
            <a:off x="9723580" y="3438517"/>
            <a:ext cx="1258212" cy="582952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rgbClr val="011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40" name="Seta: Para a Direita 39"/>
          <p:cNvSpPr/>
          <p:nvPr/>
        </p:nvSpPr>
        <p:spPr>
          <a:xfrm>
            <a:off x="8234818" y="3438692"/>
            <a:ext cx="1799772" cy="580571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solidFill>
              <a:srgbClr val="011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3" name="Retângulo: Cantos Arredondados 24"/>
          <p:cNvSpPr/>
          <p:nvPr/>
        </p:nvSpPr>
        <p:spPr>
          <a:xfrm>
            <a:off x="8098185" y="2316078"/>
            <a:ext cx="1720645" cy="580572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011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4" name="Forma livre: Forma 43"/>
          <p:cNvSpPr/>
          <p:nvPr/>
        </p:nvSpPr>
        <p:spPr>
          <a:xfrm flipH="1">
            <a:off x="9723580" y="2303226"/>
            <a:ext cx="1301354" cy="580571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11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5" name="Retângulo 44"/>
          <p:cNvSpPr/>
          <p:nvPr/>
        </p:nvSpPr>
        <p:spPr>
          <a:xfrm rot="2399555">
            <a:off x="10951942" y="1716477"/>
            <a:ext cx="984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dirty="0">
                <a:solidFill>
                  <a:srgbClr val="011133"/>
                </a:solidFill>
              </a:rPr>
              <a:t>ARN</a:t>
            </a:r>
          </a:p>
        </p:txBody>
      </p:sp>
      <p:sp>
        <p:nvSpPr>
          <p:cNvPr id="46" name="Retângulo 45"/>
          <p:cNvSpPr/>
          <p:nvPr/>
        </p:nvSpPr>
        <p:spPr>
          <a:xfrm rot="2399555">
            <a:off x="4265495" y="1678847"/>
            <a:ext cx="1019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dirty="0">
                <a:solidFill>
                  <a:srgbClr val="011133"/>
                </a:solidFill>
              </a:rPr>
              <a:t>ADN</a:t>
            </a:r>
          </a:p>
        </p:txBody>
      </p:sp>
    </p:spTree>
    <p:extLst>
      <p:ext uri="{BB962C8B-B14F-4D97-AF65-F5344CB8AC3E}">
        <p14:creationId xmlns:p14="http://schemas.microsoft.com/office/powerpoint/2010/main" val="35387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2" grpId="0" animBg="1"/>
      <p:bldP spid="28" grpId="0" animBg="1"/>
      <p:bldP spid="34" grpId="0" animBg="1"/>
      <p:bldP spid="40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24</a:t>
            </a:fld>
            <a:endParaRPr lang="pt-PT"/>
          </a:p>
        </p:txBody>
      </p:sp>
      <p:grpSp>
        <p:nvGrpSpPr>
          <p:cNvPr id="5" name="Grupo 4"/>
          <p:cNvGrpSpPr/>
          <p:nvPr/>
        </p:nvGrpSpPr>
        <p:grpSpPr>
          <a:xfrm>
            <a:off x="2383201" y="2042132"/>
            <a:ext cx="3868763" cy="1930400"/>
            <a:chOff x="1438364" y="3954441"/>
            <a:chExt cx="3868763" cy="1930400"/>
          </a:xfrm>
        </p:grpSpPr>
        <p:sp>
          <p:nvSpPr>
            <p:cNvPr id="6" name="Pentágono 5"/>
            <p:cNvSpPr/>
            <p:nvPr/>
          </p:nvSpPr>
          <p:spPr>
            <a:xfrm>
              <a:off x="2004423" y="4752727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7" name="Oval 6"/>
            <p:cNvSpPr/>
            <p:nvPr/>
          </p:nvSpPr>
          <p:spPr>
            <a:xfrm>
              <a:off x="1438364" y="3954441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8" name="Retângulo: Cantos Arredondados 24"/>
            <p:cNvSpPr/>
            <p:nvPr/>
          </p:nvSpPr>
          <p:spPr>
            <a:xfrm>
              <a:off x="3586482" y="4907230"/>
              <a:ext cx="1720645" cy="580572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9" name="Conexão reta 8"/>
            <p:cNvCxnSpPr>
              <a:stCxn id="6" idx="5"/>
            </p:cNvCxnSpPr>
            <p:nvPr/>
          </p:nvCxnSpPr>
          <p:spPr>
            <a:xfrm>
              <a:off x="3020422" y="5185155"/>
              <a:ext cx="566060" cy="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xão reta 9"/>
            <p:cNvCxnSpPr>
              <a:stCxn id="6" idx="1"/>
              <a:endCxn id="7" idx="4"/>
            </p:cNvCxnSpPr>
            <p:nvPr/>
          </p:nvCxnSpPr>
          <p:spPr>
            <a:xfrm flipH="1" flipV="1">
              <a:off x="1866536" y="4781755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/>
          <p:cNvGrpSpPr/>
          <p:nvPr/>
        </p:nvGrpSpPr>
        <p:grpSpPr>
          <a:xfrm flipH="1">
            <a:off x="6156714" y="2048771"/>
            <a:ext cx="3461559" cy="1930400"/>
            <a:chOff x="6391364" y="4043277"/>
            <a:chExt cx="3461559" cy="1930400"/>
          </a:xfrm>
        </p:grpSpPr>
        <p:sp>
          <p:nvSpPr>
            <p:cNvPr id="12" name="Pentágono 11"/>
            <p:cNvSpPr/>
            <p:nvPr/>
          </p:nvSpPr>
          <p:spPr>
            <a:xfrm>
              <a:off x="6957423" y="4841563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13" name="Oval 12"/>
            <p:cNvSpPr/>
            <p:nvPr/>
          </p:nvSpPr>
          <p:spPr>
            <a:xfrm>
              <a:off x="6391364" y="4043277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4" name="Conexão reta 13"/>
            <p:cNvCxnSpPr>
              <a:stCxn id="12" idx="5"/>
            </p:cNvCxnSpPr>
            <p:nvPr/>
          </p:nvCxnSpPr>
          <p:spPr>
            <a:xfrm>
              <a:off x="7973422" y="5273991"/>
              <a:ext cx="566060" cy="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xão reta 14"/>
            <p:cNvCxnSpPr>
              <a:stCxn id="12" idx="1"/>
              <a:endCxn id="13" idx="4"/>
            </p:cNvCxnSpPr>
            <p:nvPr/>
          </p:nvCxnSpPr>
          <p:spPr>
            <a:xfrm flipH="1" flipV="1">
              <a:off x="6819536" y="4870591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orma livre: Forma 15"/>
            <p:cNvSpPr/>
            <p:nvPr/>
          </p:nvSpPr>
          <p:spPr>
            <a:xfrm>
              <a:off x="8551569" y="4976575"/>
              <a:ext cx="1301354" cy="580571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60714" y="31144"/>
            <a:ext cx="12131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Nos ácidos nucleicos as base ligam-se por complementaridade na dupla cadeia helicoidal.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9193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 dirty="0"/>
              <a:t>Técnicas de Bioquímica </a:t>
            </a:r>
            <a:r>
              <a:rPr lang="pt-PT" dirty="0"/>
              <a:t>- Noções básicas de genética molecular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25</a:t>
            </a:fld>
            <a:endParaRPr lang="pt-PT"/>
          </a:p>
        </p:txBody>
      </p:sp>
      <p:grpSp>
        <p:nvGrpSpPr>
          <p:cNvPr id="19" name="Grupo 18"/>
          <p:cNvGrpSpPr/>
          <p:nvPr/>
        </p:nvGrpSpPr>
        <p:grpSpPr>
          <a:xfrm>
            <a:off x="2481035" y="730584"/>
            <a:ext cx="3895955" cy="1930400"/>
            <a:chOff x="1748338" y="1669397"/>
            <a:chExt cx="3895955" cy="1930400"/>
          </a:xfrm>
        </p:grpSpPr>
        <p:sp>
          <p:nvSpPr>
            <p:cNvPr id="20" name="Pentágono 19"/>
            <p:cNvSpPr/>
            <p:nvPr/>
          </p:nvSpPr>
          <p:spPr>
            <a:xfrm>
              <a:off x="2314397" y="2467683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21" name="Oval 20"/>
            <p:cNvSpPr/>
            <p:nvPr/>
          </p:nvSpPr>
          <p:spPr>
            <a:xfrm>
              <a:off x="1748338" y="1669397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2" name="Seta: Para a Direita 21"/>
            <p:cNvSpPr/>
            <p:nvPr/>
          </p:nvSpPr>
          <p:spPr>
            <a:xfrm>
              <a:off x="3844521" y="2613551"/>
              <a:ext cx="1799772" cy="580571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23" name="Conexão reta 22"/>
            <p:cNvCxnSpPr>
              <a:stCxn id="20" idx="5"/>
              <a:endCxn id="22" idx="1"/>
            </p:cNvCxnSpPr>
            <p:nvPr/>
          </p:nvCxnSpPr>
          <p:spPr>
            <a:xfrm>
              <a:off x="3330396" y="2900111"/>
              <a:ext cx="514125" cy="3726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xão reta 23"/>
            <p:cNvCxnSpPr>
              <a:stCxn id="20" idx="1"/>
              <a:endCxn id="21" idx="4"/>
            </p:cNvCxnSpPr>
            <p:nvPr/>
          </p:nvCxnSpPr>
          <p:spPr>
            <a:xfrm flipH="1" flipV="1">
              <a:off x="2176510" y="2496711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/>
          <p:cNvGrpSpPr/>
          <p:nvPr/>
        </p:nvGrpSpPr>
        <p:grpSpPr>
          <a:xfrm flipH="1">
            <a:off x="6040438" y="709538"/>
            <a:ext cx="3367602" cy="1930400"/>
            <a:chOff x="6712449" y="1413582"/>
            <a:chExt cx="3367602" cy="1930400"/>
          </a:xfrm>
        </p:grpSpPr>
        <p:sp>
          <p:nvSpPr>
            <p:cNvPr id="26" name="Pentágono 25"/>
            <p:cNvSpPr/>
            <p:nvPr/>
          </p:nvSpPr>
          <p:spPr>
            <a:xfrm>
              <a:off x="7278508" y="2211868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27" name="Oval 26"/>
            <p:cNvSpPr/>
            <p:nvPr/>
          </p:nvSpPr>
          <p:spPr>
            <a:xfrm>
              <a:off x="6712449" y="1413582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8" name="Forma livre: Forma 27"/>
            <p:cNvSpPr/>
            <p:nvPr/>
          </p:nvSpPr>
          <p:spPr>
            <a:xfrm>
              <a:off x="8821839" y="2357561"/>
              <a:ext cx="1258212" cy="582952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29" name="Conexão reta 28"/>
            <p:cNvCxnSpPr>
              <a:stCxn id="26" idx="5"/>
            </p:cNvCxnSpPr>
            <p:nvPr/>
          </p:nvCxnSpPr>
          <p:spPr>
            <a:xfrm>
              <a:off x="8294507" y="2644296"/>
              <a:ext cx="514125" cy="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xão reta 29"/>
            <p:cNvCxnSpPr>
              <a:stCxn id="26" idx="1"/>
              <a:endCxn id="27" idx="4"/>
            </p:cNvCxnSpPr>
            <p:nvPr/>
          </p:nvCxnSpPr>
          <p:spPr>
            <a:xfrm flipH="1" flipV="1">
              <a:off x="7140621" y="2240896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 flipH="1">
            <a:off x="6065980" y="3490056"/>
            <a:ext cx="3367602" cy="1930400"/>
            <a:chOff x="6699242" y="-1235455"/>
            <a:chExt cx="3367602" cy="1930400"/>
          </a:xfrm>
        </p:grpSpPr>
        <p:sp>
          <p:nvSpPr>
            <p:cNvPr id="32" name="Pentágono 31"/>
            <p:cNvSpPr/>
            <p:nvPr/>
          </p:nvSpPr>
          <p:spPr>
            <a:xfrm>
              <a:off x="7265301" y="-437169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33" name="Oval 32"/>
            <p:cNvSpPr/>
            <p:nvPr/>
          </p:nvSpPr>
          <p:spPr>
            <a:xfrm>
              <a:off x="6699242" y="-1235455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34" name="Forma livre: Forma 33"/>
            <p:cNvSpPr/>
            <p:nvPr/>
          </p:nvSpPr>
          <p:spPr>
            <a:xfrm>
              <a:off x="8808632" y="-291476"/>
              <a:ext cx="1258212" cy="582952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35" name="Conexão reta 34"/>
            <p:cNvCxnSpPr>
              <a:stCxn id="32" idx="5"/>
            </p:cNvCxnSpPr>
            <p:nvPr/>
          </p:nvCxnSpPr>
          <p:spPr>
            <a:xfrm>
              <a:off x="8281300" y="-4741"/>
              <a:ext cx="514125" cy="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xão reta 35"/>
            <p:cNvCxnSpPr>
              <a:stCxn id="32" idx="1"/>
              <a:endCxn id="33" idx="4"/>
            </p:cNvCxnSpPr>
            <p:nvPr/>
          </p:nvCxnSpPr>
          <p:spPr>
            <a:xfrm flipH="1" flipV="1">
              <a:off x="7127414" y="-408141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o 36"/>
          <p:cNvGrpSpPr/>
          <p:nvPr/>
        </p:nvGrpSpPr>
        <p:grpSpPr>
          <a:xfrm>
            <a:off x="2481035" y="3490056"/>
            <a:ext cx="3895955" cy="1930400"/>
            <a:chOff x="1748338" y="1669397"/>
            <a:chExt cx="3895955" cy="1930400"/>
          </a:xfrm>
        </p:grpSpPr>
        <p:sp>
          <p:nvSpPr>
            <p:cNvPr id="38" name="Pentágono 37"/>
            <p:cNvSpPr/>
            <p:nvPr/>
          </p:nvSpPr>
          <p:spPr>
            <a:xfrm>
              <a:off x="2314397" y="2467683"/>
              <a:ext cx="1016000" cy="1132114"/>
            </a:xfrm>
            <a:prstGeom prst="pentagon">
              <a:avLst/>
            </a:prstGeom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800"/>
            </a:p>
          </p:txBody>
        </p:sp>
        <p:sp>
          <p:nvSpPr>
            <p:cNvPr id="39" name="Oval 38"/>
            <p:cNvSpPr/>
            <p:nvPr/>
          </p:nvSpPr>
          <p:spPr>
            <a:xfrm>
              <a:off x="1748338" y="1669397"/>
              <a:ext cx="856343" cy="82731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b="1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0" name="Seta: Para a Direita 39"/>
            <p:cNvSpPr/>
            <p:nvPr/>
          </p:nvSpPr>
          <p:spPr>
            <a:xfrm>
              <a:off x="3844521" y="2613551"/>
              <a:ext cx="1799772" cy="580571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solidFill>
                <a:srgbClr val="011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48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41" name="Conexão reta 40"/>
            <p:cNvCxnSpPr>
              <a:stCxn id="38" idx="5"/>
              <a:endCxn id="40" idx="1"/>
            </p:cNvCxnSpPr>
            <p:nvPr/>
          </p:nvCxnSpPr>
          <p:spPr>
            <a:xfrm>
              <a:off x="3330396" y="2900111"/>
              <a:ext cx="514125" cy="3726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xão reta 41"/>
            <p:cNvCxnSpPr>
              <a:stCxn id="38" idx="1"/>
              <a:endCxn id="39" idx="4"/>
            </p:cNvCxnSpPr>
            <p:nvPr/>
          </p:nvCxnSpPr>
          <p:spPr>
            <a:xfrm flipH="1" flipV="1">
              <a:off x="2176510" y="2496711"/>
              <a:ext cx="137888" cy="403400"/>
            </a:xfrm>
            <a:prstGeom prst="line">
              <a:avLst/>
            </a:prstGeom>
            <a:ln w="38100">
              <a:solidFill>
                <a:srgbClr val="0111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35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26</a:t>
            </a:fld>
            <a:endParaRPr lang="pt-PT"/>
          </a:p>
        </p:txBody>
      </p:sp>
      <p:sp>
        <p:nvSpPr>
          <p:cNvPr id="8" name="Retângulo: Cantos Arredondados 24"/>
          <p:cNvSpPr/>
          <p:nvPr/>
        </p:nvSpPr>
        <p:spPr>
          <a:xfrm>
            <a:off x="1347993" y="2303225"/>
            <a:ext cx="1720645" cy="580572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011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6" name="Forma livre: Forma 15"/>
          <p:cNvSpPr/>
          <p:nvPr/>
        </p:nvSpPr>
        <p:spPr>
          <a:xfrm flipH="1">
            <a:off x="2973388" y="2290373"/>
            <a:ext cx="1301354" cy="580571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11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2" name="Seta: Para a Direita 21"/>
          <p:cNvSpPr/>
          <p:nvPr/>
        </p:nvSpPr>
        <p:spPr>
          <a:xfrm>
            <a:off x="1510168" y="3459738"/>
            <a:ext cx="1799772" cy="580571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solidFill>
              <a:srgbClr val="011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8" name="Forma livre: Forma 27"/>
          <p:cNvSpPr/>
          <p:nvPr/>
        </p:nvSpPr>
        <p:spPr>
          <a:xfrm flipH="1">
            <a:off x="2973388" y="3453507"/>
            <a:ext cx="1258212" cy="582952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1111"/>
          </a:solidFill>
          <a:ln w="38100">
            <a:solidFill>
              <a:srgbClr val="011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T</a:t>
            </a:r>
          </a:p>
        </p:txBody>
      </p:sp>
      <p:pic>
        <p:nvPicPr>
          <p:cNvPr id="1030" name="Picture 6" descr="Resultado de imagem para dna bases pontes de hidrogén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79" y="195952"/>
            <a:ext cx="3952518" cy="235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dna bases pontes de hidrogén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21" y="3814629"/>
            <a:ext cx="4403694" cy="249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6953225" y="689069"/>
            <a:ext cx="3695371" cy="4559030"/>
            <a:chOff x="6953225" y="689069"/>
            <a:chExt cx="3695371" cy="4559030"/>
          </a:xfrm>
        </p:grpSpPr>
        <p:cxnSp>
          <p:nvCxnSpPr>
            <p:cNvPr id="6" name="Conexão reta 5"/>
            <p:cNvCxnSpPr/>
            <p:nvPr/>
          </p:nvCxnSpPr>
          <p:spPr>
            <a:xfrm>
              <a:off x="8382504" y="689069"/>
              <a:ext cx="576000" cy="0"/>
            </a:xfrm>
            <a:prstGeom prst="line">
              <a:avLst/>
            </a:prstGeom>
            <a:ln w="101600">
              <a:solidFill>
                <a:srgbClr val="FFFF00">
                  <a:alpha val="6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xão reta 23"/>
            <p:cNvCxnSpPr/>
            <p:nvPr/>
          </p:nvCxnSpPr>
          <p:spPr>
            <a:xfrm>
              <a:off x="8800911" y="1373483"/>
              <a:ext cx="576000" cy="0"/>
            </a:xfrm>
            <a:prstGeom prst="line">
              <a:avLst/>
            </a:prstGeom>
            <a:ln w="101600">
              <a:solidFill>
                <a:srgbClr val="FFFF00">
                  <a:alpha val="6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xão reta 24"/>
            <p:cNvCxnSpPr/>
            <p:nvPr/>
          </p:nvCxnSpPr>
          <p:spPr>
            <a:xfrm>
              <a:off x="8800911" y="2057898"/>
              <a:ext cx="576000" cy="0"/>
            </a:xfrm>
            <a:prstGeom prst="line">
              <a:avLst/>
            </a:prstGeom>
            <a:ln w="101600">
              <a:solidFill>
                <a:srgbClr val="FFFF00">
                  <a:alpha val="6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xão reta 25"/>
            <p:cNvCxnSpPr/>
            <p:nvPr/>
          </p:nvCxnSpPr>
          <p:spPr>
            <a:xfrm>
              <a:off x="8666103" y="4513807"/>
              <a:ext cx="576000" cy="0"/>
            </a:xfrm>
            <a:prstGeom prst="line">
              <a:avLst/>
            </a:prstGeom>
            <a:ln w="101600">
              <a:solidFill>
                <a:srgbClr val="FFFF00">
                  <a:alpha val="6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xão reta 26"/>
            <p:cNvCxnSpPr/>
            <p:nvPr/>
          </p:nvCxnSpPr>
          <p:spPr>
            <a:xfrm>
              <a:off x="8276538" y="5248099"/>
              <a:ext cx="576000" cy="0"/>
            </a:xfrm>
            <a:prstGeom prst="line">
              <a:avLst/>
            </a:prstGeom>
            <a:ln w="101600">
              <a:solidFill>
                <a:srgbClr val="FFFF00">
                  <a:alpha val="6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tângulo 6"/>
            <p:cNvSpPr/>
            <p:nvPr/>
          </p:nvSpPr>
          <p:spPr>
            <a:xfrm>
              <a:off x="6953225" y="2954330"/>
              <a:ext cx="3695371" cy="584775"/>
            </a:xfrm>
            <a:prstGeom prst="rect">
              <a:avLst/>
            </a:prstGeom>
            <a:solidFill>
              <a:srgbClr val="FFFF00">
                <a:alpha val="69804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pt-PT" sz="3200" dirty="0">
                  <a:solidFill>
                    <a:srgbClr val="011133"/>
                  </a:solidFill>
                </a:rPr>
                <a:t>pontes de hidrogénio</a:t>
              </a:r>
              <a:endParaRPr lang="pt-PT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26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5F46-9B3D-42E3-A348-0D2DF0D025DC}" type="datetime1">
              <a:rPr lang="en-US" smtClean="0"/>
              <a:t>10/10/2016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TÉCNICAS DE BIOQUÍMICA </a:t>
            </a:r>
            <a:r>
              <a:rPr lang="en-US" dirty="0"/>
              <a:t>- </a:t>
            </a:r>
            <a:r>
              <a:rPr lang="en-US" dirty="0" err="1"/>
              <a:t>Noções</a:t>
            </a:r>
            <a:r>
              <a:rPr lang="en-US" dirty="0"/>
              <a:t> </a:t>
            </a:r>
            <a:r>
              <a:rPr lang="en-US" dirty="0" err="1"/>
              <a:t>básicas</a:t>
            </a:r>
            <a:r>
              <a:rPr lang="en-US" dirty="0"/>
              <a:t> de </a:t>
            </a:r>
            <a:r>
              <a:rPr lang="en-US" dirty="0" err="1"/>
              <a:t>genética</a:t>
            </a:r>
            <a:r>
              <a:rPr lang="en-US" dirty="0"/>
              <a:t> molecular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 descr="Resultado de imagem para dna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3" y="413558"/>
            <a:ext cx="11788769" cy="554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65103" y="609600"/>
            <a:ext cx="763811" cy="62411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2784932" y="5512333"/>
            <a:ext cx="763811" cy="62411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6275618" y="697156"/>
            <a:ext cx="763811" cy="62411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8779332" y="5512333"/>
            <a:ext cx="763811" cy="62411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29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28</a:t>
            </a:fld>
            <a:endParaRPr lang="pt-PT"/>
          </a:p>
        </p:txBody>
      </p:sp>
      <p:grpSp>
        <p:nvGrpSpPr>
          <p:cNvPr id="11" name="Grupo 10"/>
          <p:cNvGrpSpPr/>
          <p:nvPr/>
        </p:nvGrpSpPr>
        <p:grpSpPr>
          <a:xfrm>
            <a:off x="2463245" y="2157161"/>
            <a:ext cx="7329054" cy="1356012"/>
            <a:chOff x="2463245" y="2157161"/>
            <a:chExt cx="7329054" cy="1356012"/>
          </a:xfrm>
        </p:grpSpPr>
        <p:grpSp>
          <p:nvGrpSpPr>
            <p:cNvPr id="10" name="Grupo 9"/>
            <p:cNvGrpSpPr/>
            <p:nvPr/>
          </p:nvGrpSpPr>
          <p:grpSpPr>
            <a:xfrm>
              <a:off x="3378375" y="2157161"/>
              <a:ext cx="5210705" cy="1356012"/>
              <a:chOff x="3378375" y="2157161"/>
              <a:chExt cx="5210705" cy="1356012"/>
            </a:xfrm>
          </p:grpSpPr>
          <p:sp>
            <p:nvSpPr>
              <p:cNvPr id="65" name="Forma livre: Forma 64"/>
              <p:cNvSpPr/>
              <p:nvPr/>
            </p:nvSpPr>
            <p:spPr>
              <a:xfrm rot="5400000" flipH="1">
                <a:off x="4262478" y="3114781"/>
                <a:ext cx="657293" cy="139492"/>
              </a:xfrm>
              <a:custGeom>
                <a:avLst/>
                <a:gdLst>
                  <a:gd name="connsiteX0" fmla="*/ 0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0" fmla="*/ 565266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5" fmla="*/ 565266 w 1764118"/>
                  <a:gd name="connsiteY5" fmla="*/ 0 h 580571"/>
                  <a:gd name="connsiteX0" fmla="*/ 66503 w 1265355"/>
                  <a:gd name="connsiteY0" fmla="*/ 0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66503 w 1265355"/>
                  <a:gd name="connsiteY5" fmla="*/ 0 h 580571"/>
                  <a:gd name="connsiteX0" fmla="*/ 0 w 1298605"/>
                  <a:gd name="connsiteY0" fmla="*/ 0 h 597197"/>
                  <a:gd name="connsiteX1" fmla="*/ 1298605 w 1298605"/>
                  <a:gd name="connsiteY1" fmla="*/ 16626 h 597197"/>
                  <a:gd name="connsiteX2" fmla="*/ 816732 w 1298605"/>
                  <a:gd name="connsiteY2" fmla="*/ 317797 h 597197"/>
                  <a:gd name="connsiteX3" fmla="*/ 1263772 w 1298605"/>
                  <a:gd name="connsiteY3" fmla="*/ 597197 h 597197"/>
                  <a:gd name="connsiteX4" fmla="*/ 33250 w 1298605"/>
                  <a:gd name="connsiteY4" fmla="*/ 597197 h 597197"/>
                  <a:gd name="connsiteX5" fmla="*/ 0 w 1298605"/>
                  <a:gd name="connsiteY5" fmla="*/ 0 h 597197"/>
                  <a:gd name="connsiteX0" fmla="*/ 87 w 1265355"/>
                  <a:gd name="connsiteY0" fmla="*/ 0 h 592435"/>
                  <a:gd name="connsiteX1" fmla="*/ 1265355 w 1265355"/>
                  <a:gd name="connsiteY1" fmla="*/ 11864 h 592435"/>
                  <a:gd name="connsiteX2" fmla="*/ 783482 w 1265355"/>
                  <a:gd name="connsiteY2" fmla="*/ 313035 h 592435"/>
                  <a:gd name="connsiteX3" fmla="*/ 1230522 w 1265355"/>
                  <a:gd name="connsiteY3" fmla="*/ 592435 h 592435"/>
                  <a:gd name="connsiteX4" fmla="*/ 0 w 1265355"/>
                  <a:gd name="connsiteY4" fmla="*/ 592435 h 592435"/>
                  <a:gd name="connsiteX5" fmla="*/ 87 w 1265355"/>
                  <a:gd name="connsiteY5" fmla="*/ 0 h 592435"/>
                  <a:gd name="connsiteX0" fmla="*/ 0 w 1274793"/>
                  <a:gd name="connsiteY0" fmla="*/ 2423 h 580571"/>
                  <a:gd name="connsiteX1" fmla="*/ 1274793 w 1274793"/>
                  <a:gd name="connsiteY1" fmla="*/ 0 h 580571"/>
                  <a:gd name="connsiteX2" fmla="*/ 792920 w 1274793"/>
                  <a:gd name="connsiteY2" fmla="*/ 301171 h 580571"/>
                  <a:gd name="connsiteX3" fmla="*/ 1239960 w 1274793"/>
                  <a:gd name="connsiteY3" fmla="*/ 580571 h 580571"/>
                  <a:gd name="connsiteX4" fmla="*/ 9438 w 1274793"/>
                  <a:gd name="connsiteY4" fmla="*/ 580571 h 580571"/>
                  <a:gd name="connsiteX5" fmla="*/ 0 w 1274793"/>
                  <a:gd name="connsiteY5" fmla="*/ 2423 h 580571"/>
                  <a:gd name="connsiteX0" fmla="*/ 87 w 1265355"/>
                  <a:gd name="connsiteY0" fmla="*/ 2423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87 w 1265355"/>
                  <a:gd name="connsiteY5" fmla="*/ 2423 h 580571"/>
                  <a:gd name="connsiteX0" fmla="*/ 87 w 1265355"/>
                  <a:gd name="connsiteY0" fmla="*/ 0 h 582911"/>
                  <a:gd name="connsiteX1" fmla="*/ 1265355 w 1265355"/>
                  <a:gd name="connsiteY1" fmla="*/ 2340 h 582911"/>
                  <a:gd name="connsiteX2" fmla="*/ 783482 w 1265355"/>
                  <a:gd name="connsiteY2" fmla="*/ 303511 h 582911"/>
                  <a:gd name="connsiteX3" fmla="*/ 1230522 w 1265355"/>
                  <a:gd name="connsiteY3" fmla="*/ 582911 h 582911"/>
                  <a:gd name="connsiteX4" fmla="*/ 0 w 1265355"/>
                  <a:gd name="connsiteY4" fmla="*/ 582911 h 582911"/>
                  <a:gd name="connsiteX5" fmla="*/ 87 w 1265355"/>
                  <a:gd name="connsiteY5" fmla="*/ 0 h 582911"/>
                  <a:gd name="connsiteX0" fmla="*/ 87 w 1262974"/>
                  <a:gd name="connsiteY0" fmla="*/ 0 h 582911"/>
                  <a:gd name="connsiteX1" fmla="*/ 1262974 w 1262974"/>
                  <a:gd name="connsiteY1" fmla="*/ 2340 h 582911"/>
                  <a:gd name="connsiteX2" fmla="*/ 783482 w 1262974"/>
                  <a:gd name="connsiteY2" fmla="*/ 303511 h 582911"/>
                  <a:gd name="connsiteX3" fmla="*/ 1230522 w 1262974"/>
                  <a:gd name="connsiteY3" fmla="*/ 582911 h 582911"/>
                  <a:gd name="connsiteX4" fmla="*/ 0 w 1262974"/>
                  <a:gd name="connsiteY4" fmla="*/ 582911 h 582911"/>
                  <a:gd name="connsiteX5" fmla="*/ 87 w 1262974"/>
                  <a:gd name="connsiteY5" fmla="*/ 0 h 582911"/>
                  <a:gd name="connsiteX0" fmla="*/ 87 w 1258212"/>
                  <a:gd name="connsiteY0" fmla="*/ 0 h 582911"/>
                  <a:gd name="connsiteX1" fmla="*/ 1258212 w 1258212"/>
                  <a:gd name="connsiteY1" fmla="*/ 2340 h 582911"/>
                  <a:gd name="connsiteX2" fmla="*/ 783482 w 1258212"/>
                  <a:gd name="connsiteY2" fmla="*/ 303511 h 582911"/>
                  <a:gd name="connsiteX3" fmla="*/ 1230522 w 1258212"/>
                  <a:gd name="connsiteY3" fmla="*/ 582911 h 582911"/>
                  <a:gd name="connsiteX4" fmla="*/ 0 w 1258212"/>
                  <a:gd name="connsiteY4" fmla="*/ 582911 h 582911"/>
                  <a:gd name="connsiteX5" fmla="*/ 87 w 1258212"/>
                  <a:gd name="connsiteY5" fmla="*/ 0 h 582911"/>
                  <a:gd name="connsiteX0" fmla="*/ 87 w 1258212"/>
                  <a:gd name="connsiteY0" fmla="*/ 41 h 582952"/>
                  <a:gd name="connsiteX1" fmla="*/ 1258212 w 1258212"/>
                  <a:gd name="connsiteY1" fmla="*/ 0 h 582952"/>
                  <a:gd name="connsiteX2" fmla="*/ 783482 w 1258212"/>
                  <a:gd name="connsiteY2" fmla="*/ 303552 h 582952"/>
                  <a:gd name="connsiteX3" fmla="*/ 1230522 w 1258212"/>
                  <a:gd name="connsiteY3" fmla="*/ 582952 h 582952"/>
                  <a:gd name="connsiteX4" fmla="*/ 0 w 1258212"/>
                  <a:gd name="connsiteY4" fmla="*/ 582952 h 582952"/>
                  <a:gd name="connsiteX5" fmla="*/ 87 w 1258212"/>
                  <a:gd name="connsiteY5" fmla="*/ 41 h 5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12" h="582952">
                    <a:moveTo>
                      <a:pt x="87" y="41"/>
                    </a:moveTo>
                    <a:lnTo>
                      <a:pt x="1258212" y="0"/>
                    </a:lnTo>
                    <a:lnTo>
                      <a:pt x="783482" y="303552"/>
                    </a:lnTo>
                    <a:lnTo>
                      <a:pt x="1230522" y="582952"/>
                    </a:lnTo>
                    <a:lnTo>
                      <a:pt x="0" y="582952"/>
                    </a:lnTo>
                    <a:cubicBezTo>
                      <a:pt x="0" y="389428"/>
                      <a:pt x="87" y="193565"/>
                      <a:pt x="87" y="41"/>
                    </a:cubicBezTo>
                    <a:close/>
                  </a:path>
                </a:pathLst>
              </a:custGeom>
              <a:solidFill>
                <a:srgbClr val="FF111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orma livre: Forma 67"/>
              <p:cNvSpPr/>
              <p:nvPr/>
            </p:nvSpPr>
            <p:spPr>
              <a:xfrm rot="5400000" flipH="1">
                <a:off x="3983629" y="3099031"/>
                <a:ext cx="616340" cy="140881"/>
              </a:xfrm>
              <a:custGeom>
                <a:avLst/>
                <a:gdLst>
                  <a:gd name="connsiteX0" fmla="*/ 0 w 1301354"/>
                  <a:gd name="connsiteY0" fmla="*/ 0 h 580571"/>
                  <a:gd name="connsiteX1" fmla="*/ 1301354 w 1301354"/>
                  <a:gd name="connsiteY1" fmla="*/ 0 h 580571"/>
                  <a:gd name="connsiteX2" fmla="*/ 1267308 w 1301354"/>
                  <a:gd name="connsiteY2" fmla="*/ 18577 h 580571"/>
                  <a:gd name="connsiteX3" fmla="*/ 1121420 w 1301354"/>
                  <a:gd name="connsiteY3" fmla="*/ 294398 h 580571"/>
                  <a:gd name="connsiteX4" fmla="*/ 1121419 w 1301354"/>
                  <a:gd name="connsiteY4" fmla="*/ 294398 h 580571"/>
                  <a:gd name="connsiteX5" fmla="*/ 1267306 w 1301354"/>
                  <a:gd name="connsiteY5" fmla="*/ 570219 h 580571"/>
                  <a:gd name="connsiteX6" fmla="*/ 1286280 w 1301354"/>
                  <a:gd name="connsiteY6" fmla="*/ 580571 h 580571"/>
                  <a:gd name="connsiteX7" fmla="*/ 0 w 1301354"/>
                  <a:gd name="connsiteY7" fmla="*/ 580571 h 58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354" h="580571">
                    <a:moveTo>
                      <a:pt x="0" y="0"/>
                    </a:moveTo>
                    <a:lnTo>
                      <a:pt x="1301354" y="0"/>
                    </a:lnTo>
                    <a:lnTo>
                      <a:pt x="1267308" y="18577"/>
                    </a:lnTo>
                    <a:cubicBezTo>
                      <a:pt x="1179290" y="78353"/>
                      <a:pt x="1121420" y="179582"/>
                      <a:pt x="1121420" y="294398"/>
                    </a:cubicBezTo>
                    <a:lnTo>
                      <a:pt x="1121419" y="294398"/>
                    </a:lnTo>
                    <a:cubicBezTo>
                      <a:pt x="1121419" y="409214"/>
                      <a:pt x="1179288" y="510443"/>
                      <a:pt x="1267306" y="570219"/>
                    </a:cubicBezTo>
                    <a:lnTo>
                      <a:pt x="1286280" y="580571"/>
                    </a:lnTo>
                    <a:lnTo>
                      <a:pt x="0" y="58057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tângulo: Cantos Arredondados 24"/>
              <p:cNvSpPr/>
              <p:nvPr/>
            </p:nvSpPr>
            <p:spPr>
              <a:xfrm rot="16200000">
                <a:off x="5176297" y="2911861"/>
                <a:ext cx="507948" cy="140881"/>
              </a:xfrm>
              <a:custGeom>
                <a:avLst/>
                <a:gdLst>
                  <a:gd name="connsiteX0" fmla="*/ 0 w 1799772"/>
                  <a:gd name="connsiteY0" fmla="*/ 290286 h 580571"/>
                  <a:gd name="connsiteX1" fmla="*/ 290286 w 1799772"/>
                  <a:gd name="connsiteY1" fmla="*/ 0 h 580571"/>
                  <a:gd name="connsiteX2" fmla="*/ 1509487 w 1799772"/>
                  <a:gd name="connsiteY2" fmla="*/ 0 h 580571"/>
                  <a:gd name="connsiteX3" fmla="*/ 1799773 w 1799772"/>
                  <a:gd name="connsiteY3" fmla="*/ 290286 h 580571"/>
                  <a:gd name="connsiteX4" fmla="*/ 1799772 w 1799772"/>
                  <a:gd name="connsiteY4" fmla="*/ 290286 h 580571"/>
                  <a:gd name="connsiteX5" fmla="*/ 1509486 w 1799772"/>
                  <a:gd name="connsiteY5" fmla="*/ 580572 h 580571"/>
                  <a:gd name="connsiteX6" fmla="*/ 290286 w 1799772"/>
                  <a:gd name="connsiteY6" fmla="*/ 580571 h 580571"/>
                  <a:gd name="connsiteX7" fmla="*/ 0 w 1799772"/>
                  <a:gd name="connsiteY7" fmla="*/ 290285 h 580571"/>
                  <a:gd name="connsiteX8" fmla="*/ 0 w 1799772"/>
                  <a:gd name="connsiteY8" fmla="*/ 290286 h 580571"/>
                  <a:gd name="connsiteX0" fmla="*/ 0 w 1799773"/>
                  <a:gd name="connsiteY0" fmla="*/ 290285 h 580572"/>
                  <a:gd name="connsiteX1" fmla="*/ 290286 w 1799773"/>
                  <a:gd name="connsiteY1" fmla="*/ 0 h 580572"/>
                  <a:gd name="connsiteX2" fmla="*/ 1509487 w 1799773"/>
                  <a:gd name="connsiteY2" fmla="*/ 0 h 580572"/>
                  <a:gd name="connsiteX3" fmla="*/ 1799773 w 1799773"/>
                  <a:gd name="connsiteY3" fmla="*/ 290286 h 580572"/>
                  <a:gd name="connsiteX4" fmla="*/ 1799772 w 1799773"/>
                  <a:gd name="connsiteY4" fmla="*/ 290286 h 580572"/>
                  <a:gd name="connsiteX5" fmla="*/ 1509486 w 1799773"/>
                  <a:gd name="connsiteY5" fmla="*/ 580572 h 580572"/>
                  <a:gd name="connsiteX6" fmla="*/ 290286 w 1799773"/>
                  <a:gd name="connsiteY6" fmla="*/ 580571 h 580572"/>
                  <a:gd name="connsiteX7" fmla="*/ 0 w 1799773"/>
                  <a:gd name="connsiteY7" fmla="*/ 290285 h 580572"/>
                  <a:gd name="connsiteX0" fmla="*/ 152400 w 1661887"/>
                  <a:gd name="connsiteY0" fmla="*/ 580571 h 580572"/>
                  <a:gd name="connsiteX1" fmla="*/ 152400 w 1661887"/>
                  <a:gd name="connsiteY1" fmla="*/ 0 h 580572"/>
                  <a:gd name="connsiteX2" fmla="*/ 1371601 w 1661887"/>
                  <a:gd name="connsiteY2" fmla="*/ 0 h 580572"/>
                  <a:gd name="connsiteX3" fmla="*/ 1661887 w 1661887"/>
                  <a:gd name="connsiteY3" fmla="*/ 290286 h 580572"/>
                  <a:gd name="connsiteX4" fmla="*/ 1661886 w 1661887"/>
                  <a:gd name="connsiteY4" fmla="*/ 290286 h 580572"/>
                  <a:gd name="connsiteX5" fmla="*/ 1371600 w 1661887"/>
                  <a:gd name="connsiteY5" fmla="*/ 580572 h 580572"/>
                  <a:gd name="connsiteX6" fmla="*/ 152400 w 1661887"/>
                  <a:gd name="connsiteY6" fmla="*/ 580571 h 580572"/>
                  <a:gd name="connsiteX0" fmla="*/ 0 w 1509487"/>
                  <a:gd name="connsiteY0" fmla="*/ 580571 h 580572"/>
                  <a:gd name="connsiteX1" fmla="*/ 0 w 1509487"/>
                  <a:gd name="connsiteY1" fmla="*/ 0 h 580572"/>
                  <a:gd name="connsiteX2" fmla="*/ 1219201 w 1509487"/>
                  <a:gd name="connsiteY2" fmla="*/ 0 h 580572"/>
                  <a:gd name="connsiteX3" fmla="*/ 1509487 w 1509487"/>
                  <a:gd name="connsiteY3" fmla="*/ 290286 h 580572"/>
                  <a:gd name="connsiteX4" fmla="*/ 1509486 w 1509487"/>
                  <a:gd name="connsiteY4" fmla="*/ 290286 h 580572"/>
                  <a:gd name="connsiteX5" fmla="*/ 1219200 w 1509487"/>
                  <a:gd name="connsiteY5" fmla="*/ 580572 h 580572"/>
                  <a:gd name="connsiteX6" fmla="*/ 0 w 1509487"/>
                  <a:gd name="connsiteY6" fmla="*/ 580571 h 58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487" h="580572">
                    <a:moveTo>
                      <a:pt x="0" y="580571"/>
                    </a:moveTo>
                    <a:lnTo>
                      <a:pt x="0" y="0"/>
                    </a:lnTo>
                    <a:lnTo>
                      <a:pt x="1219201" y="0"/>
                    </a:lnTo>
                    <a:cubicBezTo>
                      <a:pt x="1379522" y="0"/>
                      <a:pt x="1509487" y="129965"/>
                      <a:pt x="1509487" y="290286"/>
                    </a:cubicBezTo>
                    <a:lnTo>
                      <a:pt x="1509486" y="290286"/>
                    </a:lnTo>
                    <a:cubicBezTo>
                      <a:pt x="1509486" y="450607"/>
                      <a:pt x="1379521" y="580572"/>
                      <a:pt x="1219200" y="580572"/>
                    </a:cubicBezTo>
                    <a:lnTo>
                      <a:pt x="0" y="580571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Seta: Para a Direita 78"/>
              <p:cNvSpPr/>
              <p:nvPr/>
            </p:nvSpPr>
            <p:spPr>
              <a:xfrm rot="16200000">
                <a:off x="4439527" y="2959676"/>
                <a:ext cx="897007" cy="138922"/>
              </a:xfrm>
              <a:prstGeom prst="rightArrow">
                <a:avLst>
                  <a:gd name="adj1" fmla="val 100000"/>
                  <a:gd name="adj2" fmla="val 80000"/>
                </a:avLst>
              </a:prstGeom>
              <a:solidFill>
                <a:srgbClr val="92D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orma livre: Forma 82"/>
              <p:cNvSpPr/>
              <p:nvPr/>
            </p:nvSpPr>
            <p:spPr>
              <a:xfrm rot="5400000" flipH="1">
                <a:off x="3745458" y="3029481"/>
                <a:ext cx="500505" cy="139492"/>
              </a:xfrm>
              <a:custGeom>
                <a:avLst/>
                <a:gdLst>
                  <a:gd name="connsiteX0" fmla="*/ 0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0" fmla="*/ 565266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5" fmla="*/ 565266 w 1764118"/>
                  <a:gd name="connsiteY5" fmla="*/ 0 h 580571"/>
                  <a:gd name="connsiteX0" fmla="*/ 66503 w 1265355"/>
                  <a:gd name="connsiteY0" fmla="*/ 0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66503 w 1265355"/>
                  <a:gd name="connsiteY5" fmla="*/ 0 h 580571"/>
                  <a:gd name="connsiteX0" fmla="*/ 0 w 1298605"/>
                  <a:gd name="connsiteY0" fmla="*/ 0 h 597197"/>
                  <a:gd name="connsiteX1" fmla="*/ 1298605 w 1298605"/>
                  <a:gd name="connsiteY1" fmla="*/ 16626 h 597197"/>
                  <a:gd name="connsiteX2" fmla="*/ 816732 w 1298605"/>
                  <a:gd name="connsiteY2" fmla="*/ 317797 h 597197"/>
                  <a:gd name="connsiteX3" fmla="*/ 1263772 w 1298605"/>
                  <a:gd name="connsiteY3" fmla="*/ 597197 h 597197"/>
                  <a:gd name="connsiteX4" fmla="*/ 33250 w 1298605"/>
                  <a:gd name="connsiteY4" fmla="*/ 597197 h 597197"/>
                  <a:gd name="connsiteX5" fmla="*/ 0 w 1298605"/>
                  <a:gd name="connsiteY5" fmla="*/ 0 h 597197"/>
                  <a:gd name="connsiteX0" fmla="*/ 87 w 1265355"/>
                  <a:gd name="connsiteY0" fmla="*/ 0 h 592435"/>
                  <a:gd name="connsiteX1" fmla="*/ 1265355 w 1265355"/>
                  <a:gd name="connsiteY1" fmla="*/ 11864 h 592435"/>
                  <a:gd name="connsiteX2" fmla="*/ 783482 w 1265355"/>
                  <a:gd name="connsiteY2" fmla="*/ 313035 h 592435"/>
                  <a:gd name="connsiteX3" fmla="*/ 1230522 w 1265355"/>
                  <a:gd name="connsiteY3" fmla="*/ 592435 h 592435"/>
                  <a:gd name="connsiteX4" fmla="*/ 0 w 1265355"/>
                  <a:gd name="connsiteY4" fmla="*/ 592435 h 592435"/>
                  <a:gd name="connsiteX5" fmla="*/ 87 w 1265355"/>
                  <a:gd name="connsiteY5" fmla="*/ 0 h 592435"/>
                  <a:gd name="connsiteX0" fmla="*/ 0 w 1274793"/>
                  <a:gd name="connsiteY0" fmla="*/ 2423 h 580571"/>
                  <a:gd name="connsiteX1" fmla="*/ 1274793 w 1274793"/>
                  <a:gd name="connsiteY1" fmla="*/ 0 h 580571"/>
                  <a:gd name="connsiteX2" fmla="*/ 792920 w 1274793"/>
                  <a:gd name="connsiteY2" fmla="*/ 301171 h 580571"/>
                  <a:gd name="connsiteX3" fmla="*/ 1239960 w 1274793"/>
                  <a:gd name="connsiteY3" fmla="*/ 580571 h 580571"/>
                  <a:gd name="connsiteX4" fmla="*/ 9438 w 1274793"/>
                  <a:gd name="connsiteY4" fmla="*/ 580571 h 580571"/>
                  <a:gd name="connsiteX5" fmla="*/ 0 w 1274793"/>
                  <a:gd name="connsiteY5" fmla="*/ 2423 h 580571"/>
                  <a:gd name="connsiteX0" fmla="*/ 87 w 1265355"/>
                  <a:gd name="connsiteY0" fmla="*/ 2423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87 w 1265355"/>
                  <a:gd name="connsiteY5" fmla="*/ 2423 h 580571"/>
                  <a:gd name="connsiteX0" fmla="*/ 87 w 1265355"/>
                  <a:gd name="connsiteY0" fmla="*/ 0 h 582911"/>
                  <a:gd name="connsiteX1" fmla="*/ 1265355 w 1265355"/>
                  <a:gd name="connsiteY1" fmla="*/ 2340 h 582911"/>
                  <a:gd name="connsiteX2" fmla="*/ 783482 w 1265355"/>
                  <a:gd name="connsiteY2" fmla="*/ 303511 h 582911"/>
                  <a:gd name="connsiteX3" fmla="*/ 1230522 w 1265355"/>
                  <a:gd name="connsiteY3" fmla="*/ 582911 h 582911"/>
                  <a:gd name="connsiteX4" fmla="*/ 0 w 1265355"/>
                  <a:gd name="connsiteY4" fmla="*/ 582911 h 582911"/>
                  <a:gd name="connsiteX5" fmla="*/ 87 w 1265355"/>
                  <a:gd name="connsiteY5" fmla="*/ 0 h 582911"/>
                  <a:gd name="connsiteX0" fmla="*/ 87 w 1262974"/>
                  <a:gd name="connsiteY0" fmla="*/ 0 h 582911"/>
                  <a:gd name="connsiteX1" fmla="*/ 1262974 w 1262974"/>
                  <a:gd name="connsiteY1" fmla="*/ 2340 h 582911"/>
                  <a:gd name="connsiteX2" fmla="*/ 783482 w 1262974"/>
                  <a:gd name="connsiteY2" fmla="*/ 303511 h 582911"/>
                  <a:gd name="connsiteX3" fmla="*/ 1230522 w 1262974"/>
                  <a:gd name="connsiteY3" fmla="*/ 582911 h 582911"/>
                  <a:gd name="connsiteX4" fmla="*/ 0 w 1262974"/>
                  <a:gd name="connsiteY4" fmla="*/ 582911 h 582911"/>
                  <a:gd name="connsiteX5" fmla="*/ 87 w 1262974"/>
                  <a:gd name="connsiteY5" fmla="*/ 0 h 582911"/>
                  <a:gd name="connsiteX0" fmla="*/ 87 w 1258212"/>
                  <a:gd name="connsiteY0" fmla="*/ 0 h 582911"/>
                  <a:gd name="connsiteX1" fmla="*/ 1258212 w 1258212"/>
                  <a:gd name="connsiteY1" fmla="*/ 2340 h 582911"/>
                  <a:gd name="connsiteX2" fmla="*/ 783482 w 1258212"/>
                  <a:gd name="connsiteY2" fmla="*/ 303511 h 582911"/>
                  <a:gd name="connsiteX3" fmla="*/ 1230522 w 1258212"/>
                  <a:gd name="connsiteY3" fmla="*/ 582911 h 582911"/>
                  <a:gd name="connsiteX4" fmla="*/ 0 w 1258212"/>
                  <a:gd name="connsiteY4" fmla="*/ 582911 h 582911"/>
                  <a:gd name="connsiteX5" fmla="*/ 87 w 1258212"/>
                  <a:gd name="connsiteY5" fmla="*/ 0 h 582911"/>
                  <a:gd name="connsiteX0" fmla="*/ 87 w 1258212"/>
                  <a:gd name="connsiteY0" fmla="*/ 41 h 582952"/>
                  <a:gd name="connsiteX1" fmla="*/ 1258212 w 1258212"/>
                  <a:gd name="connsiteY1" fmla="*/ 0 h 582952"/>
                  <a:gd name="connsiteX2" fmla="*/ 783482 w 1258212"/>
                  <a:gd name="connsiteY2" fmla="*/ 303552 h 582952"/>
                  <a:gd name="connsiteX3" fmla="*/ 1230522 w 1258212"/>
                  <a:gd name="connsiteY3" fmla="*/ 582952 h 582952"/>
                  <a:gd name="connsiteX4" fmla="*/ 0 w 1258212"/>
                  <a:gd name="connsiteY4" fmla="*/ 582952 h 582952"/>
                  <a:gd name="connsiteX5" fmla="*/ 87 w 1258212"/>
                  <a:gd name="connsiteY5" fmla="*/ 41 h 5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12" h="582952">
                    <a:moveTo>
                      <a:pt x="87" y="41"/>
                    </a:moveTo>
                    <a:lnTo>
                      <a:pt x="1258212" y="0"/>
                    </a:lnTo>
                    <a:lnTo>
                      <a:pt x="783482" y="303552"/>
                    </a:lnTo>
                    <a:lnTo>
                      <a:pt x="1230522" y="582952"/>
                    </a:lnTo>
                    <a:lnTo>
                      <a:pt x="0" y="582952"/>
                    </a:lnTo>
                    <a:cubicBezTo>
                      <a:pt x="0" y="389428"/>
                      <a:pt x="87" y="193565"/>
                      <a:pt x="87" y="41"/>
                    </a:cubicBezTo>
                    <a:close/>
                  </a:path>
                </a:pathLst>
              </a:custGeom>
              <a:solidFill>
                <a:srgbClr val="FF111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orma livre: Forma 85"/>
              <p:cNvSpPr/>
              <p:nvPr/>
            </p:nvSpPr>
            <p:spPr>
              <a:xfrm rot="5400000" flipH="1">
                <a:off x="3518984" y="2934056"/>
                <a:ext cx="398235" cy="139492"/>
              </a:xfrm>
              <a:custGeom>
                <a:avLst/>
                <a:gdLst>
                  <a:gd name="connsiteX0" fmla="*/ 0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0" fmla="*/ 565266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5" fmla="*/ 565266 w 1764118"/>
                  <a:gd name="connsiteY5" fmla="*/ 0 h 580571"/>
                  <a:gd name="connsiteX0" fmla="*/ 66503 w 1265355"/>
                  <a:gd name="connsiteY0" fmla="*/ 0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66503 w 1265355"/>
                  <a:gd name="connsiteY5" fmla="*/ 0 h 580571"/>
                  <a:gd name="connsiteX0" fmla="*/ 0 w 1298605"/>
                  <a:gd name="connsiteY0" fmla="*/ 0 h 597197"/>
                  <a:gd name="connsiteX1" fmla="*/ 1298605 w 1298605"/>
                  <a:gd name="connsiteY1" fmla="*/ 16626 h 597197"/>
                  <a:gd name="connsiteX2" fmla="*/ 816732 w 1298605"/>
                  <a:gd name="connsiteY2" fmla="*/ 317797 h 597197"/>
                  <a:gd name="connsiteX3" fmla="*/ 1263772 w 1298605"/>
                  <a:gd name="connsiteY3" fmla="*/ 597197 h 597197"/>
                  <a:gd name="connsiteX4" fmla="*/ 33250 w 1298605"/>
                  <a:gd name="connsiteY4" fmla="*/ 597197 h 597197"/>
                  <a:gd name="connsiteX5" fmla="*/ 0 w 1298605"/>
                  <a:gd name="connsiteY5" fmla="*/ 0 h 597197"/>
                  <a:gd name="connsiteX0" fmla="*/ 87 w 1265355"/>
                  <a:gd name="connsiteY0" fmla="*/ 0 h 592435"/>
                  <a:gd name="connsiteX1" fmla="*/ 1265355 w 1265355"/>
                  <a:gd name="connsiteY1" fmla="*/ 11864 h 592435"/>
                  <a:gd name="connsiteX2" fmla="*/ 783482 w 1265355"/>
                  <a:gd name="connsiteY2" fmla="*/ 313035 h 592435"/>
                  <a:gd name="connsiteX3" fmla="*/ 1230522 w 1265355"/>
                  <a:gd name="connsiteY3" fmla="*/ 592435 h 592435"/>
                  <a:gd name="connsiteX4" fmla="*/ 0 w 1265355"/>
                  <a:gd name="connsiteY4" fmla="*/ 592435 h 592435"/>
                  <a:gd name="connsiteX5" fmla="*/ 87 w 1265355"/>
                  <a:gd name="connsiteY5" fmla="*/ 0 h 592435"/>
                  <a:gd name="connsiteX0" fmla="*/ 0 w 1274793"/>
                  <a:gd name="connsiteY0" fmla="*/ 2423 h 580571"/>
                  <a:gd name="connsiteX1" fmla="*/ 1274793 w 1274793"/>
                  <a:gd name="connsiteY1" fmla="*/ 0 h 580571"/>
                  <a:gd name="connsiteX2" fmla="*/ 792920 w 1274793"/>
                  <a:gd name="connsiteY2" fmla="*/ 301171 h 580571"/>
                  <a:gd name="connsiteX3" fmla="*/ 1239960 w 1274793"/>
                  <a:gd name="connsiteY3" fmla="*/ 580571 h 580571"/>
                  <a:gd name="connsiteX4" fmla="*/ 9438 w 1274793"/>
                  <a:gd name="connsiteY4" fmla="*/ 580571 h 580571"/>
                  <a:gd name="connsiteX5" fmla="*/ 0 w 1274793"/>
                  <a:gd name="connsiteY5" fmla="*/ 2423 h 580571"/>
                  <a:gd name="connsiteX0" fmla="*/ 87 w 1265355"/>
                  <a:gd name="connsiteY0" fmla="*/ 2423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87 w 1265355"/>
                  <a:gd name="connsiteY5" fmla="*/ 2423 h 580571"/>
                  <a:gd name="connsiteX0" fmla="*/ 87 w 1265355"/>
                  <a:gd name="connsiteY0" fmla="*/ 0 h 582911"/>
                  <a:gd name="connsiteX1" fmla="*/ 1265355 w 1265355"/>
                  <a:gd name="connsiteY1" fmla="*/ 2340 h 582911"/>
                  <a:gd name="connsiteX2" fmla="*/ 783482 w 1265355"/>
                  <a:gd name="connsiteY2" fmla="*/ 303511 h 582911"/>
                  <a:gd name="connsiteX3" fmla="*/ 1230522 w 1265355"/>
                  <a:gd name="connsiteY3" fmla="*/ 582911 h 582911"/>
                  <a:gd name="connsiteX4" fmla="*/ 0 w 1265355"/>
                  <a:gd name="connsiteY4" fmla="*/ 582911 h 582911"/>
                  <a:gd name="connsiteX5" fmla="*/ 87 w 1265355"/>
                  <a:gd name="connsiteY5" fmla="*/ 0 h 582911"/>
                  <a:gd name="connsiteX0" fmla="*/ 87 w 1262974"/>
                  <a:gd name="connsiteY0" fmla="*/ 0 h 582911"/>
                  <a:gd name="connsiteX1" fmla="*/ 1262974 w 1262974"/>
                  <a:gd name="connsiteY1" fmla="*/ 2340 h 582911"/>
                  <a:gd name="connsiteX2" fmla="*/ 783482 w 1262974"/>
                  <a:gd name="connsiteY2" fmla="*/ 303511 h 582911"/>
                  <a:gd name="connsiteX3" fmla="*/ 1230522 w 1262974"/>
                  <a:gd name="connsiteY3" fmla="*/ 582911 h 582911"/>
                  <a:gd name="connsiteX4" fmla="*/ 0 w 1262974"/>
                  <a:gd name="connsiteY4" fmla="*/ 582911 h 582911"/>
                  <a:gd name="connsiteX5" fmla="*/ 87 w 1262974"/>
                  <a:gd name="connsiteY5" fmla="*/ 0 h 582911"/>
                  <a:gd name="connsiteX0" fmla="*/ 87 w 1258212"/>
                  <a:gd name="connsiteY0" fmla="*/ 0 h 582911"/>
                  <a:gd name="connsiteX1" fmla="*/ 1258212 w 1258212"/>
                  <a:gd name="connsiteY1" fmla="*/ 2340 h 582911"/>
                  <a:gd name="connsiteX2" fmla="*/ 783482 w 1258212"/>
                  <a:gd name="connsiteY2" fmla="*/ 303511 h 582911"/>
                  <a:gd name="connsiteX3" fmla="*/ 1230522 w 1258212"/>
                  <a:gd name="connsiteY3" fmla="*/ 582911 h 582911"/>
                  <a:gd name="connsiteX4" fmla="*/ 0 w 1258212"/>
                  <a:gd name="connsiteY4" fmla="*/ 582911 h 582911"/>
                  <a:gd name="connsiteX5" fmla="*/ 87 w 1258212"/>
                  <a:gd name="connsiteY5" fmla="*/ 0 h 582911"/>
                  <a:gd name="connsiteX0" fmla="*/ 87 w 1258212"/>
                  <a:gd name="connsiteY0" fmla="*/ 41 h 582952"/>
                  <a:gd name="connsiteX1" fmla="*/ 1258212 w 1258212"/>
                  <a:gd name="connsiteY1" fmla="*/ 0 h 582952"/>
                  <a:gd name="connsiteX2" fmla="*/ 783482 w 1258212"/>
                  <a:gd name="connsiteY2" fmla="*/ 303552 h 582952"/>
                  <a:gd name="connsiteX3" fmla="*/ 1230522 w 1258212"/>
                  <a:gd name="connsiteY3" fmla="*/ 582952 h 582952"/>
                  <a:gd name="connsiteX4" fmla="*/ 0 w 1258212"/>
                  <a:gd name="connsiteY4" fmla="*/ 582952 h 582952"/>
                  <a:gd name="connsiteX5" fmla="*/ 87 w 1258212"/>
                  <a:gd name="connsiteY5" fmla="*/ 41 h 5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12" h="582952">
                    <a:moveTo>
                      <a:pt x="87" y="41"/>
                    </a:moveTo>
                    <a:lnTo>
                      <a:pt x="1258212" y="0"/>
                    </a:lnTo>
                    <a:lnTo>
                      <a:pt x="783482" y="303552"/>
                    </a:lnTo>
                    <a:lnTo>
                      <a:pt x="1230522" y="582952"/>
                    </a:lnTo>
                    <a:lnTo>
                      <a:pt x="0" y="582952"/>
                    </a:lnTo>
                    <a:cubicBezTo>
                      <a:pt x="0" y="389428"/>
                      <a:pt x="87" y="193565"/>
                      <a:pt x="87" y="41"/>
                    </a:cubicBezTo>
                    <a:close/>
                  </a:path>
                </a:pathLst>
              </a:custGeom>
              <a:solidFill>
                <a:srgbClr val="FF111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tângulo: Cantos Arredondados 24"/>
              <p:cNvSpPr/>
              <p:nvPr/>
            </p:nvSpPr>
            <p:spPr>
              <a:xfrm rot="16200000">
                <a:off x="3300664" y="2833634"/>
                <a:ext cx="296303" cy="140881"/>
              </a:xfrm>
              <a:custGeom>
                <a:avLst/>
                <a:gdLst>
                  <a:gd name="connsiteX0" fmla="*/ 0 w 1799772"/>
                  <a:gd name="connsiteY0" fmla="*/ 290286 h 580571"/>
                  <a:gd name="connsiteX1" fmla="*/ 290286 w 1799772"/>
                  <a:gd name="connsiteY1" fmla="*/ 0 h 580571"/>
                  <a:gd name="connsiteX2" fmla="*/ 1509487 w 1799772"/>
                  <a:gd name="connsiteY2" fmla="*/ 0 h 580571"/>
                  <a:gd name="connsiteX3" fmla="*/ 1799773 w 1799772"/>
                  <a:gd name="connsiteY3" fmla="*/ 290286 h 580571"/>
                  <a:gd name="connsiteX4" fmla="*/ 1799772 w 1799772"/>
                  <a:gd name="connsiteY4" fmla="*/ 290286 h 580571"/>
                  <a:gd name="connsiteX5" fmla="*/ 1509486 w 1799772"/>
                  <a:gd name="connsiteY5" fmla="*/ 580572 h 580571"/>
                  <a:gd name="connsiteX6" fmla="*/ 290286 w 1799772"/>
                  <a:gd name="connsiteY6" fmla="*/ 580571 h 580571"/>
                  <a:gd name="connsiteX7" fmla="*/ 0 w 1799772"/>
                  <a:gd name="connsiteY7" fmla="*/ 290285 h 580571"/>
                  <a:gd name="connsiteX8" fmla="*/ 0 w 1799772"/>
                  <a:gd name="connsiteY8" fmla="*/ 290286 h 580571"/>
                  <a:gd name="connsiteX0" fmla="*/ 0 w 1799773"/>
                  <a:gd name="connsiteY0" fmla="*/ 290285 h 580572"/>
                  <a:gd name="connsiteX1" fmla="*/ 290286 w 1799773"/>
                  <a:gd name="connsiteY1" fmla="*/ 0 h 580572"/>
                  <a:gd name="connsiteX2" fmla="*/ 1509487 w 1799773"/>
                  <a:gd name="connsiteY2" fmla="*/ 0 h 580572"/>
                  <a:gd name="connsiteX3" fmla="*/ 1799773 w 1799773"/>
                  <a:gd name="connsiteY3" fmla="*/ 290286 h 580572"/>
                  <a:gd name="connsiteX4" fmla="*/ 1799772 w 1799773"/>
                  <a:gd name="connsiteY4" fmla="*/ 290286 h 580572"/>
                  <a:gd name="connsiteX5" fmla="*/ 1509486 w 1799773"/>
                  <a:gd name="connsiteY5" fmla="*/ 580572 h 580572"/>
                  <a:gd name="connsiteX6" fmla="*/ 290286 w 1799773"/>
                  <a:gd name="connsiteY6" fmla="*/ 580571 h 580572"/>
                  <a:gd name="connsiteX7" fmla="*/ 0 w 1799773"/>
                  <a:gd name="connsiteY7" fmla="*/ 290285 h 580572"/>
                  <a:gd name="connsiteX0" fmla="*/ 152400 w 1661887"/>
                  <a:gd name="connsiteY0" fmla="*/ 580571 h 580572"/>
                  <a:gd name="connsiteX1" fmla="*/ 152400 w 1661887"/>
                  <a:gd name="connsiteY1" fmla="*/ 0 h 580572"/>
                  <a:gd name="connsiteX2" fmla="*/ 1371601 w 1661887"/>
                  <a:gd name="connsiteY2" fmla="*/ 0 h 580572"/>
                  <a:gd name="connsiteX3" fmla="*/ 1661887 w 1661887"/>
                  <a:gd name="connsiteY3" fmla="*/ 290286 h 580572"/>
                  <a:gd name="connsiteX4" fmla="*/ 1661886 w 1661887"/>
                  <a:gd name="connsiteY4" fmla="*/ 290286 h 580572"/>
                  <a:gd name="connsiteX5" fmla="*/ 1371600 w 1661887"/>
                  <a:gd name="connsiteY5" fmla="*/ 580572 h 580572"/>
                  <a:gd name="connsiteX6" fmla="*/ 152400 w 1661887"/>
                  <a:gd name="connsiteY6" fmla="*/ 580571 h 580572"/>
                  <a:gd name="connsiteX0" fmla="*/ 0 w 1509487"/>
                  <a:gd name="connsiteY0" fmla="*/ 580571 h 580572"/>
                  <a:gd name="connsiteX1" fmla="*/ 0 w 1509487"/>
                  <a:gd name="connsiteY1" fmla="*/ 0 h 580572"/>
                  <a:gd name="connsiteX2" fmla="*/ 1219201 w 1509487"/>
                  <a:gd name="connsiteY2" fmla="*/ 0 h 580572"/>
                  <a:gd name="connsiteX3" fmla="*/ 1509487 w 1509487"/>
                  <a:gd name="connsiteY3" fmla="*/ 290286 h 580572"/>
                  <a:gd name="connsiteX4" fmla="*/ 1509486 w 1509487"/>
                  <a:gd name="connsiteY4" fmla="*/ 290286 h 580572"/>
                  <a:gd name="connsiteX5" fmla="*/ 1219200 w 1509487"/>
                  <a:gd name="connsiteY5" fmla="*/ 580572 h 580572"/>
                  <a:gd name="connsiteX6" fmla="*/ 0 w 1509487"/>
                  <a:gd name="connsiteY6" fmla="*/ 580571 h 58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487" h="580572">
                    <a:moveTo>
                      <a:pt x="0" y="580571"/>
                    </a:moveTo>
                    <a:lnTo>
                      <a:pt x="0" y="0"/>
                    </a:lnTo>
                    <a:lnTo>
                      <a:pt x="1219201" y="0"/>
                    </a:lnTo>
                    <a:cubicBezTo>
                      <a:pt x="1379522" y="0"/>
                      <a:pt x="1509487" y="129965"/>
                      <a:pt x="1509487" y="290286"/>
                    </a:cubicBezTo>
                    <a:lnTo>
                      <a:pt x="1509486" y="290286"/>
                    </a:lnTo>
                    <a:cubicBezTo>
                      <a:pt x="1509486" y="450607"/>
                      <a:pt x="1379521" y="580572"/>
                      <a:pt x="1219200" y="580572"/>
                    </a:cubicBezTo>
                    <a:lnTo>
                      <a:pt x="0" y="580571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Seta: Para a Direita 90"/>
              <p:cNvSpPr/>
              <p:nvPr/>
            </p:nvSpPr>
            <p:spPr>
              <a:xfrm rot="16200000">
                <a:off x="5483005" y="2854711"/>
                <a:ext cx="404736" cy="138922"/>
              </a:xfrm>
              <a:prstGeom prst="rightArrow">
                <a:avLst>
                  <a:gd name="adj1" fmla="val 100000"/>
                  <a:gd name="adj2" fmla="val 80000"/>
                </a:avLst>
              </a:prstGeom>
              <a:solidFill>
                <a:srgbClr val="92D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tângulo: Cantos Arredondados 24"/>
              <p:cNvSpPr/>
              <p:nvPr/>
            </p:nvSpPr>
            <p:spPr>
              <a:xfrm rot="16200000">
                <a:off x="4800424" y="3006709"/>
                <a:ext cx="719593" cy="140881"/>
              </a:xfrm>
              <a:custGeom>
                <a:avLst/>
                <a:gdLst>
                  <a:gd name="connsiteX0" fmla="*/ 0 w 1799772"/>
                  <a:gd name="connsiteY0" fmla="*/ 290286 h 580571"/>
                  <a:gd name="connsiteX1" fmla="*/ 290286 w 1799772"/>
                  <a:gd name="connsiteY1" fmla="*/ 0 h 580571"/>
                  <a:gd name="connsiteX2" fmla="*/ 1509487 w 1799772"/>
                  <a:gd name="connsiteY2" fmla="*/ 0 h 580571"/>
                  <a:gd name="connsiteX3" fmla="*/ 1799773 w 1799772"/>
                  <a:gd name="connsiteY3" fmla="*/ 290286 h 580571"/>
                  <a:gd name="connsiteX4" fmla="*/ 1799772 w 1799772"/>
                  <a:gd name="connsiteY4" fmla="*/ 290286 h 580571"/>
                  <a:gd name="connsiteX5" fmla="*/ 1509486 w 1799772"/>
                  <a:gd name="connsiteY5" fmla="*/ 580572 h 580571"/>
                  <a:gd name="connsiteX6" fmla="*/ 290286 w 1799772"/>
                  <a:gd name="connsiteY6" fmla="*/ 580571 h 580571"/>
                  <a:gd name="connsiteX7" fmla="*/ 0 w 1799772"/>
                  <a:gd name="connsiteY7" fmla="*/ 290285 h 580571"/>
                  <a:gd name="connsiteX8" fmla="*/ 0 w 1799772"/>
                  <a:gd name="connsiteY8" fmla="*/ 290286 h 580571"/>
                  <a:gd name="connsiteX0" fmla="*/ 0 w 1799773"/>
                  <a:gd name="connsiteY0" fmla="*/ 290285 h 580572"/>
                  <a:gd name="connsiteX1" fmla="*/ 290286 w 1799773"/>
                  <a:gd name="connsiteY1" fmla="*/ 0 h 580572"/>
                  <a:gd name="connsiteX2" fmla="*/ 1509487 w 1799773"/>
                  <a:gd name="connsiteY2" fmla="*/ 0 h 580572"/>
                  <a:gd name="connsiteX3" fmla="*/ 1799773 w 1799773"/>
                  <a:gd name="connsiteY3" fmla="*/ 290286 h 580572"/>
                  <a:gd name="connsiteX4" fmla="*/ 1799772 w 1799773"/>
                  <a:gd name="connsiteY4" fmla="*/ 290286 h 580572"/>
                  <a:gd name="connsiteX5" fmla="*/ 1509486 w 1799773"/>
                  <a:gd name="connsiteY5" fmla="*/ 580572 h 580572"/>
                  <a:gd name="connsiteX6" fmla="*/ 290286 w 1799773"/>
                  <a:gd name="connsiteY6" fmla="*/ 580571 h 580572"/>
                  <a:gd name="connsiteX7" fmla="*/ 0 w 1799773"/>
                  <a:gd name="connsiteY7" fmla="*/ 290285 h 580572"/>
                  <a:gd name="connsiteX0" fmla="*/ 152400 w 1661887"/>
                  <a:gd name="connsiteY0" fmla="*/ 580571 h 580572"/>
                  <a:gd name="connsiteX1" fmla="*/ 152400 w 1661887"/>
                  <a:gd name="connsiteY1" fmla="*/ 0 h 580572"/>
                  <a:gd name="connsiteX2" fmla="*/ 1371601 w 1661887"/>
                  <a:gd name="connsiteY2" fmla="*/ 0 h 580572"/>
                  <a:gd name="connsiteX3" fmla="*/ 1661887 w 1661887"/>
                  <a:gd name="connsiteY3" fmla="*/ 290286 h 580572"/>
                  <a:gd name="connsiteX4" fmla="*/ 1661886 w 1661887"/>
                  <a:gd name="connsiteY4" fmla="*/ 290286 h 580572"/>
                  <a:gd name="connsiteX5" fmla="*/ 1371600 w 1661887"/>
                  <a:gd name="connsiteY5" fmla="*/ 580572 h 580572"/>
                  <a:gd name="connsiteX6" fmla="*/ 152400 w 1661887"/>
                  <a:gd name="connsiteY6" fmla="*/ 580571 h 580572"/>
                  <a:gd name="connsiteX0" fmla="*/ 0 w 1509487"/>
                  <a:gd name="connsiteY0" fmla="*/ 580571 h 580572"/>
                  <a:gd name="connsiteX1" fmla="*/ 0 w 1509487"/>
                  <a:gd name="connsiteY1" fmla="*/ 0 h 580572"/>
                  <a:gd name="connsiteX2" fmla="*/ 1219201 w 1509487"/>
                  <a:gd name="connsiteY2" fmla="*/ 0 h 580572"/>
                  <a:gd name="connsiteX3" fmla="*/ 1509487 w 1509487"/>
                  <a:gd name="connsiteY3" fmla="*/ 290286 h 580572"/>
                  <a:gd name="connsiteX4" fmla="*/ 1509486 w 1509487"/>
                  <a:gd name="connsiteY4" fmla="*/ 290286 h 580572"/>
                  <a:gd name="connsiteX5" fmla="*/ 1219200 w 1509487"/>
                  <a:gd name="connsiteY5" fmla="*/ 580572 h 580572"/>
                  <a:gd name="connsiteX6" fmla="*/ 0 w 1509487"/>
                  <a:gd name="connsiteY6" fmla="*/ 580571 h 58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487" h="580572">
                    <a:moveTo>
                      <a:pt x="0" y="580571"/>
                    </a:moveTo>
                    <a:lnTo>
                      <a:pt x="0" y="0"/>
                    </a:lnTo>
                    <a:lnTo>
                      <a:pt x="1219201" y="0"/>
                    </a:lnTo>
                    <a:cubicBezTo>
                      <a:pt x="1379522" y="0"/>
                      <a:pt x="1509487" y="129965"/>
                      <a:pt x="1509487" y="290286"/>
                    </a:cubicBezTo>
                    <a:lnTo>
                      <a:pt x="1509486" y="290286"/>
                    </a:lnTo>
                    <a:cubicBezTo>
                      <a:pt x="1509486" y="450607"/>
                      <a:pt x="1379521" y="580572"/>
                      <a:pt x="1219200" y="580572"/>
                    </a:cubicBezTo>
                    <a:lnTo>
                      <a:pt x="0" y="580571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Forma livre: Forma 70"/>
              <p:cNvSpPr/>
              <p:nvPr/>
            </p:nvSpPr>
            <p:spPr>
              <a:xfrm rot="16200000" flipH="1">
                <a:off x="6441137" y="2554405"/>
                <a:ext cx="317344" cy="140881"/>
              </a:xfrm>
              <a:custGeom>
                <a:avLst/>
                <a:gdLst>
                  <a:gd name="connsiteX0" fmla="*/ 0 w 1301354"/>
                  <a:gd name="connsiteY0" fmla="*/ 0 h 580571"/>
                  <a:gd name="connsiteX1" fmla="*/ 1301354 w 1301354"/>
                  <a:gd name="connsiteY1" fmla="*/ 0 h 580571"/>
                  <a:gd name="connsiteX2" fmla="*/ 1267308 w 1301354"/>
                  <a:gd name="connsiteY2" fmla="*/ 18577 h 580571"/>
                  <a:gd name="connsiteX3" fmla="*/ 1121420 w 1301354"/>
                  <a:gd name="connsiteY3" fmla="*/ 294398 h 580571"/>
                  <a:gd name="connsiteX4" fmla="*/ 1121419 w 1301354"/>
                  <a:gd name="connsiteY4" fmla="*/ 294398 h 580571"/>
                  <a:gd name="connsiteX5" fmla="*/ 1267306 w 1301354"/>
                  <a:gd name="connsiteY5" fmla="*/ 570219 h 580571"/>
                  <a:gd name="connsiteX6" fmla="*/ 1286280 w 1301354"/>
                  <a:gd name="connsiteY6" fmla="*/ 580571 h 580571"/>
                  <a:gd name="connsiteX7" fmla="*/ 0 w 1301354"/>
                  <a:gd name="connsiteY7" fmla="*/ 580571 h 58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354" h="580571">
                    <a:moveTo>
                      <a:pt x="0" y="0"/>
                    </a:moveTo>
                    <a:lnTo>
                      <a:pt x="1301354" y="0"/>
                    </a:lnTo>
                    <a:lnTo>
                      <a:pt x="1267308" y="18577"/>
                    </a:lnTo>
                    <a:cubicBezTo>
                      <a:pt x="1179290" y="78353"/>
                      <a:pt x="1121420" y="179582"/>
                      <a:pt x="1121420" y="294398"/>
                    </a:cubicBezTo>
                    <a:lnTo>
                      <a:pt x="1121419" y="294398"/>
                    </a:lnTo>
                    <a:cubicBezTo>
                      <a:pt x="1121419" y="409214"/>
                      <a:pt x="1179288" y="510443"/>
                      <a:pt x="1267306" y="570219"/>
                    </a:cubicBezTo>
                    <a:lnTo>
                      <a:pt x="1286280" y="580571"/>
                    </a:lnTo>
                    <a:lnTo>
                      <a:pt x="0" y="58057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tângulo: Cantos Arredondados 24"/>
              <p:cNvSpPr/>
              <p:nvPr/>
            </p:nvSpPr>
            <p:spPr>
              <a:xfrm rot="5400000">
                <a:off x="6568882" y="2538176"/>
                <a:ext cx="615070" cy="140881"/>
              </a:xfrm>
              <a:custGeom>
                <a:avLst/>
                <a:gdLst>
                  <a:gd name="connsiteX0" fmla="*/ 0 w 1799772"/>
                  <a:gd name="connsiteY0" fmla="*/ 290286 h 580571"/>
                  <a:gd name="connsiteX1" fmla="*/ 290286 w 1799772"/>
                  <a:gd name="connsiteY1" fmla="*/ 0 h 580571"/>
                  <a:gd name="connsiteX2" fmla="*/ 1509487 w 1799772"/>
                  <a:gd name="connsiteY2" fmla="*/ 0 h 580571"/>
                  <a:gd name="connsiteX3" fmla="*/ 1799773 w 1799772"/>
                  <a:gd name="connsiteY3" fmla="*/ 290286 h 580571"/>
                  <a:gd name="connsiteX4" fmla="*/ 1799772 w 1799772"/>
                  <a:gd name="connsiteY4" fmla="*/ 290286 h 580571"/>
                  <a:gd name="connsiteX5" fmla="*/ 1509486 w 1799772"/>
                  <a:gd name="connsiteY5" fmla="*/ 580572 h 580571"/>
                  <a:gd name="connsiteX6" fmla="*/ 290286 w 1799772"/>
                  <a:gd name="connsiteY6" fmla="*/ 580571 h 580571"/>
                  <a:gd name="connsiteX7" fmla="*/ 0 w 1799772"/>
                  <a:gd name="connsiteY7" fmla="*/ 290285 h 580571"/>
                  <a:gd name="connsiteX8" fmla="*/ 0 w 1799772"/>
                  <a:gd name="connsiteY8" fmla="*/ 290286 h 580571"/>
                  <a:gd name="connsiteX0" fmla="*/ 0 w 1799773"/>
                  <a:gd name="connsiteY0" fmla="*/ 290285 h 580572"/>
                  <a:gd name="connsiteX1" fmla="*/ 290286 w 1799773"/>
                  <a:gd name="connsiteY1" fmla="*/ 0 h 580572"/>
                  <a:gd name="connsiteX2" fmla="*/ 1509487 w 1799773"/>
                  <a:gd name="connsiteY2" fmla="*/ 0 h 580572"/>
                  <a:gd name="connsiteX3" fmla="*/ 1799773 w 1799773"/>
                  <a:gd name="connsiteY3" fmla="*/ 290286 h 580572"/>
                  <a:gd name="connsiteX4" fmla="*/ 1799772 w 1799773"/>
                  <a:gd name="connsiteY4" fmla="*/ 290286 h 580572"/>
                  <a:gd name="connsiteX5" fmla="*/ 1509486 w 1799773"/>
                  <a:gd name="connsiteY5" fmla="*/ 580572 h 580572"/>
                  <a:gd name="connsiteX6" fmla="*/ 290286 w 1799773"/>
                  <a:gd name="connsiteY6" fmla="*/ 580571 h 580572"/>
                  <a:gd name="connsiteX7" fmla="*/ 0 w 1799773"/>
                  <a:gd name="connsiteY7" fmla="*/ 290285 h 580572"/>
                  <a:gd name="connsiteX0" fmla="*/ 152400 w 1661887"/>
                  <a:gd name="connsiteY0" fmla="*/ 580571 h 580572"/>
                  <a:gd name="connsiteX1" fmla="*/ 152400 w 1661887"/>
                  <a:gd name="connsiteY1" fmla="*/ 0 h 580572"/>
                  <a:gd name="connsiteX2" fmla="*/ 1371601 w 1661887"/>
                  <a:gd name="connsiteY2" fmla="*/ 0 h 580572"/>
                  <a:gd name="connsiteX3" fmla="*/ 1661887 w 1661887"/>
                  <a:gd name="connsiteY3" fmla="*/ 290286 h 580572"/>
                  <a:gd name="connsiteX4" fmla="*/ 1661886 w 1661887"/>
                  <a:gd name="connsiteY4" fmla="*/ 290286 h 580572"/>
                  <a:gd name="connsiteX5" fmla="*/ 1371600 w 1661887"/>
                  <a:gd name="connsiteY5" fmla="*/ 580572 h 580572"/>
                  <a:gd name="connsiteX6" fmla="*/ 152400 w 1661887"/>
                  <a:gd name="connsiteY6" fmla="*/ 580571 h 580572"/>
                  <a:gd name="connsiteX0" fmla="*/ 0 w 1509487"/>
                  <a:gd name="connsiteY0" fmla="*/ 580571 h 580572"/>
                  <a:gd name="connsiteX1" fmla="*/ 0 w 1509487"/>
                  <a:gd name="connsiteY1" fmla="*/ 0 h 580572"/>
                  <a:gd name="connsiteX2" fmla="*/ 1219201 w 1509487"/>
                  <a:gd name="connsiteY2" fmla="*/ 0 h 580572"/>
                  <a:gd name="connsiteX3" fmla="*/ 1509487 w 1509487"/>
                  <a:gd name="connsiteY3" fmla="*/ 290286 h 580572"/>
                  <a:gd name="connsiteX4" fmla="*/ 1509486 w 1509487"/>
                  <a:gd name="connsiteY4" fmla="*/ 290286 h 580572"/>
                  <a:gd name="connsiteX5" fmla="*/ 1219200 w 1509487"/>
                  <a:gd name="connsiteY5" fmla="*/ 580572 h 580572"/>
                  <a:gd name="connsiteX6" fmla="*/ 0 w 1509487"/>
                  <a:gd name="connsiteY6" fmla="*/ 580571 h 58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487" h="580572">
                    <a:moveTo>
                      <a:pt x="0" y="580571"/>
                    </a:moveTo>
                    <a:lnTo>
                      <a:pt x="0" y="0"/>
                    </a:lnTo>
                    <a:lnTo>
                      <a:pt x="1219201" y="0"/>
                    </a:lnTo>
                    <a:cubicBezTo>
                      <a:pt x="1379522" y="0"/>
                      <a:pt x="1509487" y="129965"/>
                      <a:pt x="1509487" y="290286"/>
                    </a:cubicBezTo>
                    <a:lnTo>
                      <a:pt x="1509486" y="290286"/>
                    </a:lnTo>
                    <a:cubicBezTo>
                      <a:pt x="1509486" y="450607"/>
                      <a:pt x="1379521" y="580572"/>
                      <a:pt x="1219200" y="580572"/>
                    </a:cubicBezTo>
                    <a:lnTo>
                      <a:pt x="0" y="580571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Seta: Para a Direita 93"/>
              <p:cNvSpPr/>
              <p:nvPr/>
            </p:nvSpPr>
            <p:spPr>
              <a:xfrm rot="5400000">
                <a:off x="7949505" y="2638103"/>
                <a:ext cx="570077" cy="138922"/>
              </a:xfrm>
              <a:prstGeom prst="rightArrow">
                <a:avLst>
                  <a:gd name="adj1" fmla="val 100000"/>
                  <a:gd name="adj2" fmla="val 80000"/>
                </a:avLst>
              </a:prstGeom>
              <a:solidFill>
                <a:srgbClr val="92D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Forma livre: Forma 97"/>
              <p:cNvSpPr/>
              <p:nvPr/>
            </p:nvSpPr>
            <p:spPr>
              <a:xfrm rot="16200000" flipH="1">
                <a:off x="8385723" y="2646107"/>
                <a:ext cx="267222" cy="139492"/>
              </a:xfrm>
              <a:custGeom>
                <a:avLst/>
                <a:gdLst>
                  <a:gd name="connsiteX0" fmla="*/ 0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0" fmla="*/ 565266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5" fmla="*/ 565266 w 1764118"/>
                  <a:gd name="connsiteY5" fmla="*/ 0 h 580571"/>
                  <a:gd name="connsiteX0" fmla="*/ 66503 w 1265355"/>
                  <a:gd name="connsiteY0" fmla="*/ 0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66503 w 1265355"/>
                  <a:gd name="connsiteY5" fmla="*/ 0 h 580571"/>
                  <a:gd name="connsiteX0" fmla="*/ 0 w 1298605"/>
                  <a:gd name="connsiteY0" fmla="*/ 0 h 597197"/>
                  <a:gd name="connsiteX1" fmla="*/ 1298605 w 1298605"/>
                  <a:gd name="connsiteY1" fmla="*/ 16626 h 597197"/>
                  <a:gd name="connsiteX2" fmla="*/ 816732 w 1298605"/>
                  <a:gd name="connsiteY2" fmla="*/ 317797 h 597197"/>
                  <a:gd name="connsiteX3" fmla="*/ 1263772 w 1298605"/>
                  <a:gd name="connsiteY3" fmla="*/ 597197 h 597197"/>
                  <a:gd name="connsiteX4" fmla="*/ 33250 w 1298605"/>
                  <a:gd name="connsiteY4" fmla="*/ 597197 h 597197"/>
                  <a:gd name="connsiteX5" fmla="*/ 0 w 1298605"/>
                  <a:gd name="connsiteY5" fmla="*/ 0 h 597197"/>
                  <a:gd name="connsiteX0" fmla="*/ 87 w 1265355"/>
                  <a:gd name="connsiteY0" fmla="*/ 0 h 592435"/>
                  <a:gd name="connsiteX1" fmla="*/ 1265355 w 1265355"/>
                  <a:gd name="connsiteY1" fmla="*/ 11864 h 592435"/>
                  <a:gd name="connsiteX2" fmla="*/ 783482 w 1265355"/>
                  <a:gd name="connsiteY2" fmla="*/ 313035 h 592435"/>
                  <a:gd name="connsiteX3" fmla="*/ 1230522 w 1265355"/>
                  <a:gd name="connsiteY3" fmla="*/ 592435 h 592435"/>
                  <a:gd name="connsiteX4" fmla="*/ 0 w 1265355"/>
                  <a:gd name="connsiteY4" fmla="*/ 592435 h 592435"/>
                  <a:gd name="connsiteX5" fmla="*/ 87 w 1265355"/>
                  <a:gd name="connsiteY5" fmla="*/ 0 h 592435"/>
                  <a:gd name="connsiteX0" fmla="*/ 0 w 1274793"/>
                  <a:gd name="connsiteY0" fmla="*/ 2423 h 580571"/>
                  <a:gd name="connsiteX1" fmla="*/ 1274793 w 1274793"/>
                  <a:gd name="connsiteY1" fmla="*/ 0 h 580571"/>
                  <a:gd name="connsiteX2" fmla="*/ 792920 w 1274793"/>
                  <a:gd name="connsiteY2" fmla="*/ 301171 h 580571"/>
                  <a:gd name="connsiteX3" fmla="*/ 1239960 w 1274793"/>
                  <a:gd name="connsiteY3" fmla="*/ 580571 h 580571"/>
                  <a:gd name="connsiteX4" fmla="*/ 9438 w 1274793"/>
                  <a:gd name="connsiteY4" fmla="*/ 580571 h 580571"/>
                  <a:gd name="connsiteX5" fmla="*/ 0 w 1274793"/>
                  <a:gd name="connsiteY5" fmla="*/ 2423 h 580571"/>
                  <a:gd name="connsiteX0" fmla="*/ 87 w 1265355"/>
                  <a:gd name="connsiteY0" fmla="*/ 2423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87 w 1265355"/>
                  <a:gd name="connsiteY5" fmla="*/ 2423 h 580571"/>
                  <a:gd name="connsiteX0" fmla="*/ 87 w 1265355"/>
                  <a:gd name="connsiteY0" fmla="*/ 0 h 582911"/>
                  <a:gd name="connsiteX1" fmla="*/ 1265355 w 1265355"/>
                  <a:gd name="connsiteY1" fmla="*/ 2340 h 582911"/>
                  <a:gd name="connsiteX2" fmla="*/ 783482 w 1265355"/>
                  <a:gd name="connsiteY2" fmla="*/ 303511 h 582911"/>
                  <a:gd name="connsiteX3" fmla="*/ 1230522 w 1265355"/>
                  <a:gd name="connsiteY3" fmla="*/ 582911 h 582911"/>
                  <a:gd name="connsiteX4" fmla="*/ 0 w 1265355"/>
                  <a:gd name="connsiteY4" fmla="*/ 582911 h 582911"/>
                  <a:gd name="connsiteX5" fmla="*/ 87 w 1265355"/>
                  <a:gd name="connsiteY5" fmla="*/ 0 h 582911"/>
                  <a:gd name="connsiteX0" fmla="*/ 87 w 1262974"/>
                  <a:gd name="connsiteY0" fmla="*/ 0 h 582911"/>
                  <a:gd name="connsiteX1" fmla="*/ 1262974 w 1262974"/>
                  <a:gd name="connsiteY1" fmla="*/ 2340 h 582911"/>
                  <a:gd name="connsiteX2" fmla="*/ 783482 w 1262974"/>
                  <a:gd name="connsiteY2" fmla="*/ 303511 h 582911"/>
                  <a:gd name="connsiteX3" fmla="*/ 1230522 w 1262974"/>
                  <a:gd name="connsiteY3" fmla="*/ 582911 h 582911"/>
                  <a:gd name="connsiteX4" fmla="*/ 0 w 1262974"/>
                  <a:gd name="connsiteY4" fmla="*/ 582911 h 582911"/>
                  <a:gd name="connsiteX5" fmla="*/ 87 w 1262974"/>
                  <a:gd name="connsiteY5" fmla="*/ 0 h 582911"/>
                  <a:gd name="connsiteX0" fmla="*/ 87 w 1258212"/>
                  <a:gd name="connsiteY0" fmla="*/ 0 h 582911"/>
                  <a:gd name="connsiteX1" fmla="*/ 1258212 w 1258212"/>
                  <a:gd name="connsiteY1" fmla="*/ 2340 h 582911"/>
                  <a:gd name="connsiteX2" fmla="*/ 783482 w 1258212"/>
                  <a:gd name="connsiteY2" fmla="*/ 303511 h 582911"/>
                  <a:gd name="connsiteX3" fmla="*/ 1230522 w 1258212"/>
                  <a:gd name="connsiteY3" fmla="*/ 582911 h 582911"/>
                  <a:gd name="connsiteX4" fmla="*/ 0 w 1258212"/>
                  <a:gd name="connsiteY4" fmla="*/ 582911 h 582911"/>
                  <a:gd name="connsiteX5" fmla="*/ 87 w 1258212"/>
                  <a:gd name="connsiteY5" fmla="*/ 0 h 582911"/>
                  <a:gd name="connsiteX0" fmla="*/ 87 w 1258212"/>
                  <a:gd name="connsiteY0" fmla="*/ 41 h 582952"/>
                  <a:gd name="connsiteX1" fmla="*/ 1258212 w 1258212"/>
                  <a:gd name="connsiteY1" fmla="*/ 0 h 582952"/>
                  <a:gd name="connsiteX2" fmla="*/ 783482 w 1258212"/>
                  <a:gd name="connsiteY2" fmla="*/ 303552 h 582952"/>
                  <a:gd name="connsiteX3" fmla="*/ 1230522 w 1258212"/>
                  <a:gd name="connsiteY3" fmla="*/ 582952 h 582952"/>
                  <a:gd name="connsiteX4" fmla="*/ 0 w 1258212"/>
                  <a:gd name="connsiteY4" fmla="*/ 582952 h 582952"/>
                  <a:gd name="connsiteX5" fmla="*/ 87 w 1258212"/>
                  <a:gd name="connsiteY5" fmla="*/ 41 h 5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12" h="582952">
                    <a:moveTo>
                      <a:pt x="87" y="41"/>
                    </a:moveTo>
                    <a:lnTo>
                      <a:pt x="1258212" y="0"/>
                    </a:lnTo>
                    <a:lnTo>
                      <a:pt x="783482" y="303552"/>
                    </a:lnTo>
                    <a:lnTo>
                      <a:pt x="1230522" y="582952"/>
                    </a:lnTo>
                    <a:lnTo>
                      <a:pt x="0" y="582952"/>
                    </a:lnTo>
                    <a:cubicBezTo>
                      <a:pt x="0" y="389428"/>
                      <a:pt x="87" y="193565"/>
                      <a:pt x="87" y="41"/>
                    </a:cubicBezTo>
                    <a:close/>
                  </a:path>
                </a:pathLst>
              </a:custGeom>
              <a:solidFill>
                <a:srgbClr val="FF111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tângulo: Cantos Arredondados 24"/>
              <p:cNvSpPr/>
              <p:nvPr/>
            </p:nvSpPr>
            <p:spPr>
              <a:xfrm rot="5400000">
                <a:off x="7646780" y="2579933"/>
                <a:ext cx="617620" cy="140881"/>
              </a:xfrm>
              <a:custGeom>
                <a:avLst/>
                <a:gdLst>
                  <a:gd name="connsiteX0" fmla="*/ 0 w 1799772"/>
                  <a:gd name="connsiteY0" fmla="*/ 290286 h 580571"/>
                  <a:gd name="connsiteX1" fmla="*/ 290286 w 1799772"/>
                  <a:gd name="connsiteY1" fmla="*/ 0 h 580571"/>
                  <a:gd name="connsiteX2" fmla="*/ 1509487 w 1799772"/>
                  <a:gd name="connsiteY2" fmla="*/ 0 h 580571"/>
                  <a:gd name="connsiteX3" fmla="*/ 1799773 w 1799772"/>
                  <a:gd name="connsiteY3" fmla="*/ 290286 h 580571"/>
                  <a:gd name="connsiteX4" fmla="*/ 1799772 w 1799772"/>
                  <a:gd name="connsiteY4" fmla="*/ 290286 h 580571"/>
                  <a:gd name="connsiteX5" fmla="*/ 1509486 w 1799772"/>
                  <a:gd name="connsiteY5" fmla="*/ 580572 h 580571"/>
                  <a:gd name="connsiteX6" fmla="*/ 290286 w 1799772"/>
                  <a:gd name="connsiteY6" fmla="*/ 580571 h 580571"/>
                  <a:gd name="connsiteX7" fmla="*/ 0 w 1799772"/>
                  <a:gd name="connsiteY7" fmla="*/ 290285 h 580571"/>
                  <a:gd name="connsiteX8" fmla="*/ 0 w 1799772"/>
                  <a:gd name="connsiteY8" fmla="*/ 290286 h 580571"/>
                  <a:gd name="connsiteX0" fmla="*/ 0 w 1799773"/>
                  <a:gd name="connsiteY0" fmla="*/ 290285 h 580572"/>
                  <a:gd name="connsiteX1" fmla="*/ 290286 w 1799773"/>
                  <a:gd name="connsiteY1" fmla="*/ 0 h 580572"/>
                  <a:gd name="connsiteX2" fmla="*/ 1509487 w 1799773"/>
                  <a:gd name="connsiteY2" fmla="*/ 0 h 580572"/>
                  <a:gd name="connsiteX3" fmla="*/ 1799773 w 1799773"/>
                  <a:gd name="connsiteY3" fmla="*/ 290286 h 580572"/>
                  <a:gd name="connsiteX4" fmla="*/ 1799772 w 1799773"/>
                  <a:gd name="connsiteY4" fmla="*/ 290286 h 580572"/>
                  <a:gd name="connsiteX5" fmla="*/ 1509486 w 1799773"/>
                  <a:gd name="connsiteY5" fmla="*/ 580572 h 580572"/>
                  <a:gd name="connsiteX6" fmla="*/ 290286 w 1799773"/>
                  <a:gd name="connsiteY6" fmla="*/ 580571 h 580572"/>
                  <a:gd name="connsiteX7" fmla="*/ 0 w 1799773"/>
                  <a:gd name="connsiteY7" fmla="*/ 290285 h 580572"/>
                  <a:gd name="connsiteX0" fmla="*/ 152400 w 1661887"/>
                  <a:gd name="connsiteY0" fmla="*/ 580571 h 580572"/>
                  <a:gd name="connsiteX1" fmla="*/ 152400 w 1661887"/>
                  <a:gd name="connsiteY1" fmla="*/ 0 h 580572"/>
                  <a:gd name="connsiteX2" fmla="*/ 1371601 w 1661887"/>
                  <a:gd name="connsiteY2" fmla="*/ 0 h 580572"/>
                  <a:gd name="connsiteX3" fmla="*/ 1661887 w 1661887"/>
                  <a:gd name="connsiteY3" fmla="*/ 290286 h 580572"/>
                  <a:gd name="connsiteX4" fmla="*/ 1661886 w 1661887"/>
                  <a:gd name="connsiteY4" fmla="*/ 290286 h 580572"/>
                  <a:gd name="connsiteX5" fmla="*/ 1371600 w 1661887"/>
                  <a:gd name="connsiteY5" fmla="*/ 580572 h 580572"/>
                  <a:gd name="connsiteX6" fmla="*/ 152400 w 1661887"/>
                  <a:gd name="connsiteY6" fmla="*/ 580571 h 580572"/>
                  <a:gd name="connsiteX0" fmla="*/ 0 w 1509487"/>
                  <a:gd name="connsiteY0" fmla="*/ 580571 h 580572"/>
                  <a:gd name="connsiteX1" fmla="*/ 0 w 1509487"/>
                  <a:gd name="connsiteY1" fmla="*/ 0 h 580572"/>
                  <a:gd name="connsiteX2" fmla="*/ 1219201 w 1509487"/>
                  <a:gd name="connsiteY2" fmla="*/ 0 h 580572"/>
                  <a:gd name="connsiteX3" fmla="*/ 1509487 w 1509487"/>
                  <a:gd name="connsiteY3" fmla="*/ 290286 h 580572"/>
                  <a:gd name="connsiteX4" fmla="*/ 1509486 w 1509487"/>
                  <a:gd name="connsiteY4" fmla="*/ 290286 h 580572"/>
                  <a:gd name="connsiteX5" fmla="*/ 1219200 w 1509487"/>
                  <a:gd name="connsiteY5" fmla="*/ 580572 h 580572"/>
                  <a:gd name="connsiteX6" fmla="*/ 0 w 1509487"/>
                  <a:gd name="connsiteY6" fmla="*/ 580571 h 58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487" h="580572">
                    <a:moveTo>
                      <a:pt x="0" y="580571"/>
                    </a:moveTo>
                    <a:lnTo>
                      <a:pt x="0" y="0"/>
                    </a:lnTo>
                    <a:lnTo>
                      <a:pt x="1219201" y="0"/>
                    </a:lnTo>
                    <a:cubicBezTo>
                      <a:pt x="1379522" y="0"/>
                      <a:pt x="1509487" y="129965"/>
                      <a:pt x="1509487" y="290286"/>
                    </a:cubicBezTo>
                    <a:lnTo>
                      <a:pt x="1509486" y="290286"/>
                    </a:lnTo>
                    <a:cubicBezTo>
                      <a:pt x="1509486" y="450607"/>
                      <a:pt x="1379521" y="580572"/>
                      <a:pt x="1219200" y="580572"/>
                    </a:cubicBezTo>
                    <a:lnTo>
                      <a:pt x="0" y="580571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Seta: Para a Direita 102"/>
              <p:cNvSpPr/>
              <p:nvPr/>
            </p:nvSpPr>
            <p:spPr>
              <a:xfrm rot="5400000">
                <a:off x="7290972" y="2538639"/>
                <a:ext cx="794609" cy="138922"/>
              </a:xfrm>
              <a:prstGeom prst="rightArrow">
                <a:avLst>
                  <a:gd name="adj1" fmla="val 100000"/>
                  <a:gd name="adj2" fmla="val 80000"/>
                </a:avLst>
              </a:prstGeom>
              <a:solidFill>
                <a:srgbClr val="92D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Forma livre: Forma 106"/>
              <p:cNvSpPr/>
              <p:nvPr/>
            </p:nvSpPr>
            <p:spPr>
              <a:xfrm rot="16200000" flipH="1">
                <a:off x="6863476" y="2377567"/>
                <a:ext cx="580303" cy="139492"/>
              </a:xfrm>
              <a:custGeom>
                <a:avLst/>
                <a:gdLst>
                  <a:gd name="connsiteX0" fmla="*/ 0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0" fmla="*/ 565266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5" fmla="*/ 565266 w 1764118"/>
                  <a:gd name="connsiteY5" fmla="*/ 0 h 580571"/>
                  <a:gd name="connsiteX0" fmla="*/ 66503 w 1265355"/>
                  <a:gd name="connsiteY0" fmla="*/ 0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66503 w 1265355"/>
                  <a:gd name="connsiteY5" fmla="*/ 0 h 580571"/>
                  <a:gd name="connsiteX0" fmla="*/ 0 w 1298605"/>
                  <a:gd name="connsiteY0" fmla="*/ 0 h 597197"/>
                  <a:gd name="connsiteX1" fmla="*/ 1298605 w 1298605"/>
                  <a:gd name="connsiteY1" fmla="*/ 16626 h 597197"/>
                  <a:gd name="connsiteX2" fmla="*/ 816732 w 1298605"/>
                  <a:gd name="connsiteY2" fmla="*/ 317797 h 597197"/>
                  <a:gd name="connsiteX3" fmla="*/ 1263772 w 1298605"/>
                  <a:gd name="connsiteY3" fmla="*/ 597197 h 597197"/>
                  <a:gd name="connsiteX4" fmla="*/ 33250 w 1298605"/>
                  <a:gd name="connsiteY4" fmla="*/ 597197 h 597197"/>
                  <a:gd name="connsiteX5" fmla="*/ 0 w 1298605"/>
                  <a:gd name="connsiteY5" fmla="*/ 0 h 597197"/>
                  <a:gd name="connsiteX0" fmla="*/ 87 w 1265355"/>
                  <a:gd name="connsiteY0" fmla="*/ 0 h 592435"/>
                  <a:gd name="connsiteX1" fmla="*/ 1265355 w 1265355"/>
                  <a:gd name="connsiteY1" fmla="*/ 11864 h 592435"/>
                  <a:gd name="connsiteX2" fmla="*/ 783482 w 1265355"/>
                  <a:gd name="connsiteY2" fmla="*/ 313035 h 592435"/>
                  <a:gd name="connsiteX3" fmla="*/ 1230522 w 1265355"/>
                  <a:gd name="connsiteY3" fmla="*/ 592435 h 592435"/>
                  <a:gd name="connsiteX4" fmla="*/ 0 w 1265355"/>
                  <a:gd name="connsiteY4" fmla="*/ 592435 h 592435"/>
                  <a:gd name="connsiteX5" fmla="*/ 87 w 1265355"/>
                  <a:gd name="connsiteY5" fmla="*/ 0 h 592435"/>
                  <a:gd name="connsiteX0" fmla="*/ 0 w 1274793"/>
                  <a:gd name="connsiteY0" fmla="*/ 2423 h 580571"/>
                  <a:gd name="connsiteX1" fmla="*/ 1274793 w 1274793"/>
                  <a:gd name="connsiteY1" fmla="*/ 0 h 580571"/>
                  <a:gd name="connsiteX2" fmla="*/ 792920 w 1274793"/>
                  <a:gd name="connsiteY2" fmla="*/ 301171 h 580571"/>
                  <a:gd name="connsiteX3" fmla="*/ 1239960 w 1274793"/>
                  <a:gd name="connsiteY3" fmla="*/ 580571 h 580571"/>
                  <a:gd name="connsiteX4" fmla="*/ 9438 w 1274793"/>
                  <a:gd name="connsiteY4" fmla="*/ 580571 h 580571"/>
                  <a:gd name="connsiteX5" fmla="*/ 0 w 1274793"/>
                  <a:gd name="connsiteY5" fmla="*/ 2423 h 580571"/>
                  <a:gd name="connsiteX0" fmla="*/ 87 w 1265355"/>
                  <a:gd name="connsiteY0" fmla="*/ 2423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87 w 1265355"/>
                  <a:gd name="connsiteY5" fmla="*/ 2423 h 580571"/>
                  <a:gd name="connsiteX0" fmla="*/ 87 w 1265355"/>
                  <a:gd name="connsiteY0" fmla="*/ 0 h 582911"/>
                  <a:gd name="connsiteX1" fmla="*/ 1265355 w 1265355"/>
                  <a:gd name="connsiteY1" fmla="*/ 2340 h 582911"/>
                  <a:gd name="connsiteX2" fmla="*/ 783482 w 1265355"/>
                  <a:gd name="connsiteY2" fmla="*/ 303511 h 582911"/>
                  <a:gd name="connsiteX3" fmla="*/ 1230522 w 1265355"/>
                  <a:gd name="connsiteY3" fmla="*/ 582911 h 582911"/>
                  <a:gd name="connsiteX4" fmla="*/ 0 w 1265355"/>
                  <a:gd name="connsiteY4" fmla="*/ 582911 h 582911"/>
                  <a:gd name="connsiteX5" fmla="*/ 87 w 1265355"/>
                  <a:gd name="connsiteY5" fmla="*/ 0 h 582911"/>
                  <a:gd name="connsiteX0" fmla="*/ 87 w 1262974"/>
                  <a:gd name="connsiteY0" fmla="*/ 0 h 582911"/>
                  <a:gd name="connsiteX1" fmla="*/ 1262974 w 1262974"/>
                  <a:gd name="connsiteY1" fmla="*/ 2340 h 582911"/>
                  <a:gd name="connsiteX2" fmla="*/ 783482 w 1262974"/>
                  <a:gd name="connsiteY2" fmla="*/ 303511 h 582911"/>
                  <a:gd name="connsiteX3" fmla="*/ 1230522 w 1262974"/>
                  <a:gd name="connsiteY3" fmla="*/ 582911 h 582911"/>
                  <a:gd name="connsiteX4" fmla="*/ 0 w 1262974"/>
                  <a:gd name="connsiteY4" fmla="*/ 582911 h 582911"/>
                  <a:gd name="connsiteX5" fmla="*/ 87 w 1262974"/>
                  <a:gd name="connsiteY5" fmla="*/ 0 h 582911"/>
                  <a:gd name="connsiteX0" fmla="*/ 87 w 1258212"/>
                  <a:gd name="connsiteY0" fmla="*/ 0 h 582911"/>
                  <a:gd name="connsiteX1" fmla="*/ 1258212 w 1258212"/>
                  <a:gd name="connsiteY1" fmla="*/ 2340 h 582911"/>
                  <a:gd name="connsiteX2" fmla="*/ 783482 w 1258212"/>
                  <a:gd name="connsiteY2" fmla="*/ 303511 h 582911"/>
                  <a:gd name="connsiteX3" fmla="*/ 1230522 w 1258212"/>
                  <a:gd name="connsiteY3" fmla="*/ 582911 h 582911"/>
                  <a:gd name="connsiteX4" fmla="*/ 0 w 1258212"/>
                  <a:gd name="connsiteY4" fmla="*/ 582911 h 582911"/>
                  <a:gd name="connsiteX5" fmla="*/ 87 w 1258212"/>
                  <a:gd name="connsiteY5" fmla="*/ 0 h 582911"/>
                  <a:gd name="connsiteX0" fmla="*/ 87 w 1258212"/>
                  <a:gd name="connsiteY0" fmla="*/ 41 h 582952"/>
                  <a:gd name="connsiteX1" fmla="*/ 1258212 w 1258212"/>
                  <a:gd name="connsiteY1" fmla="*/ 0 h 582952"/>
                  <a:gd name="connsiteX2" fmla="*/ 783482 w 1258212"/>
                  <a:gd name="connsiteY2" fmla="*/ 303552 h 582952"/>
                  <a:gd name="connsiteX3" fmla="*/ 1230522 w 1258212"/>
                  <a:gd name="connsiteY3" fmla="*/ 582952 h 582952"/>
                  <a:gd name="connsiteX4" fmla="*/ 0 w 1258212"/>
                  <a:gd name="connsiteY4" fmla="*/ 582952 h 582952"/>
                  <a:gd name="connsiteX5" fmla="*/ 87 w 1258212"/>
                  <a:gd name="connsiteY5" fmla="*/ 41 h 5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12" h="582952">
                    <a:moveTo>
                      <a:pt x="87" y="41"/>
                    </a:moveTo>
                    <a:lnTo>
                      <a:pt x="1258212" y="0"/>
                    </a:lnTo>
                    <a:lnTo>
                      <a:pt x="783482" y="303552"/>
                    </a:lnTo>
                    <a:lnTo>
                      <a:pt x="1230522" y="582952"/>
                    </a:lnTo>
                    <a:lnTo>
                      <a:pt x="0" y="582952"/>
                    </a:lnTo>
                    <a:cubicBezTo>
                      <a:pt x="0" y="389428"/>
                      <a:pt x="87" y="193565"/>
                      <a:pt x="87" y="41"/>
                    </a:cubicBezTo>
                    <a:close/>
                  </a:path>
                </a:pathLst>
              </a:custGeom>
              <a:solidFill>
                <a:srgbClr val="FF111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tângulo: Cantos Arredondados 24"/>
              <p:cNvSpPr/>
              <p:nvPr/>
            </p:nvSpPr>
            <p:spPr>
              <a:xfrm rot="5400000">
                <a:off x="7047218" y="2495792"/>
                <a:ext cx="758900" cy="140881"/>
              </a:xfrm>
              <a:custGeom>
                <a:avLst/>
                <a:gdLst>
                  <a:gd name="connsiteX0" fmla="*/ 0 w 1799772"/>
                  <a:gd name="connsiteY0" fmla="*/ 290286 h 580571"/>
                  <a:gd name="connsiteX1" fmla="*/ 290286 w 1799772"/>
                  <a:gd name="connsiteY1" fmla="*/ 0 h 580571"/>
                  <a:gd name="connsiteX2" fmla="*/ 1509487 w 1799772"/>
                  <a:gd name="connsiteY2" fmla="*/ 0 h 580571"/>
                  <a:gd name="connsiteX3" fmla="*/ 1799773 w 1799772"/>
                  <a:gd name="connsiteY3" fmla="*/ 290286 h 580571"/>
                  <a:gd name="connsiteX4" fmla="*/ 1799772 w 1799772"/>
                  <a:gd name="connsiteY4" fmla="*/ 290286 h 580571"/>
                  <a:gd name="connsiteX5" fmla="*/ 1509486 w 1799772"/>
                  <a:gd name="connsiteY5" fmla="*/ 580572 h 580571"/>
                  <a:gd name="connsiteX6" fmla="*/ 290286 w 1799772"/>
                  <a:gd name="connsiteY6" fmla="*/ 580571 h 580571"/>
                  <a:gd name="connsiteX7" fmla="*/ 0 w 1799772"/>
                  <a:gd name="connsiteY7" fmla="*/ 290285 h 580571"/>
                  <a:gd name="connsiteX8" fmla="*/ 0 w 1799772"/>
                  <a:gd name="connsiteY8" fmla="*/ 290286 h 580571"/>
                  <a:gd name="connsiteX0" fmla="*/ 0 w 1799773"/>
                  <a:gd name="connsiteY0" fmla="*/ 290285 h 580572"/>
                  <a:gd name="connsiteX1" fmla="*/ 290286 w 1799773"/>
                  <a:gd name="connsiteY1" fmla="*/ 0 h 580572"/>
                  <a:gd name="connsiteX2" fmla="*/ 1509487 w 1799773"/>
                  <a:gd name="connsiteY2" fmla="*/ 0 h 580572"/>
                  <a:gd name="connsiteX3" fmla="*/ 1799773 w 1799773"/>
                  <a:gd name="connsiteY3" fmla="*/ 290286 h 580572"/>
                  <a:gd name="connsiteX4" fmla="*/ 1799772 w 1799773"/>
                  <a:gd name="connsiteY4" fmla="*/ 290286 h 580572"/>
                  <a:gd name="connsiteX5" fmla="*/ 1509486 w 1799773"/>
                  <a:gd name="connsiteY5" fmla="*/ 580572 h 580572"/>
                  <a:gd name="connsiteX6" fmla="*/ 290286 w 1799773"/>
                  <a:gd name="connsiteY6" fmla="*/ 580571 h 580572"/>
                  <a:gd name="connsiteX7" fmla="*/ 0 w 1799773"/>
                  <a:gd name="connsiteY7" fmla="*/ 290285 h 580572"/>
                  <a:gd name="connsiteX0" fmla="*/ 152400 w 1661887"/>
                  <a:gd name="connsiteY0" fmla="*/ 580571 h 580572"/>
                  <a:gd name="connsiteX1" fmla="*/ 152400 w 1661887"/>
                  <a:gd name="connsiteY1" fmla="*/ 0 h 580572"/>
                  <a:gd name="connsiteX2" fmla="*/ 1371601 w 1661887"/>
                  <a:gd name="connsiteY2" fmla="*/ 0 h 580572"/>
                  <a:gd name="connsiteX3" fmla="*/ 1661887 w 1661887"/>
                  <a:gd name="connsiteY3" fmla="*/ 290286 h 580572"/>
                  <a:gd name="connsiteX4" fmla="*/ 1661886 w 1661887"/>
                  <a:gd name="connsiteY4" fmla="*/ 290286 h 580572"/>
                  <a:gd name="connsiteX5" fmla="*/ 1371600 w 1661887"/>
                  <a:gd name="connsiteY5" fmla="*/ 580572 h 580572"/>
                  <a:gd name="connsiteX6" fmla="*/ 152400 w 1661887"/>
                  <a:gd name="connsiteY6" fmla="*/ 580571 h 580572"/>
                  <a:gd name="connsiteX0" fmla="*/ 0 w 1509487"/>
                  <a:gd name="connsiteY0" fmla="*/ 580571 h 580572"/>
                  <a:gd name="connsiteX1" fmla="*/ 0 w 1509487"/>
                  <a:gd name="connsiteY1" fmla="*/ 0 h 580572"/>
                  <a:gd name="connsiteX2" fmla="*/ 1219201 w 1509487"/>
                  <a:gd name="connsiteY2" fmla="*/ 0 h 580572"/>
                  <a:gd name="connsiteX3" fmla="*/ 1509487 w 1509487"/>
                  <a:gd name="connsiteY3" fmla="*/ 290286 h 580572"/>
                  <a:gd name="connsiteX4" fmla="*/ 1509486 w 1509487"/>
                  <a:gd name="connsiteY4" fmla="*/ 290286 h 580572"/>
                  <a:gd name="connsiteX5" fmla="*/ 1219200 w 1509487"/>
                  <a:gd name="connsiteY5" fmla="*/ 580572 h 580572"/>
                  <a:gd name="connsiteX6" fmla="*/ 0 w 1509487"/>
                  <a:gd name="connsiteY6" fmla="*/ 580571 h 58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487" h="580572">
                    <a:moveTo>
                      <a:pt x="0" y="580571"/>
                    </a:moveTo>
                    <a:lnTo>
                      <a:pt x="0" y="0"/>
                    </a:lnTo>
                    <a:lnTo>
                      <a:pt x="1219201" y="0"/>
                    </a:lnTo>
                    <a:cubicBezTo>
                      <a:pt x="1379522" y="0"/>
                      <a:pt x="1509487" y="129965"/>
                      <a:pt x="1509487" y="290286"/>
                    </a:cubicBezTo>
                    <a:lnTo>
                      <a:pt x="1509486" y="290286"/>
                    </a:lnTo>
                    <a:cubicBezTo>
                      <a:pt x="1509486" y="450607"/>
                      <a:pt x="1379521" y="580572"/>
                      <a:pt x="1219200" y="580572"/>
                    </a:cubicBezTo>
                    <a:lnTo>
                      <a:pt x="0" y="580571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Seta: Para a Direita 111"/>
              <p:cNvSpPr/>
              <p:nvPr/>
            </p:nvSpPr>
            <p:spPr>
              <a:xfrm rot="5400000">
                <a:off x="6215778" y="2698232"/>
                <a:ext cx="285696" cy="138922"/>
              </a:xfrm>
              <a:prstGeom prst="rightArrow">
                <a:avLst>
                  <a:gd name="adj1" fmla="val 100000"/>
                  <a:gd name="adj2" fmla="val 80000"/>
                </a:avLst>
              </a:prstGeom>
              <a:solidFill>
                <a:srgbClr val="92D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9" name="Freeform 1"/>
            <p:cNvSpPr/>
            <p:nvPr/>
          </p:nvSpPr>
          <p:spPr>
            <a:xfrm>
              <a:off x="2463245" y="2210795"/>
              <a:ext cx="7329054" cy="1302378"/>
            </a:xfrm>
            <a:custGeom>
              <a:avLst/>
              <a:gdLst>
                <a:gd name="connsiteX0" fmla="*/ 0 w 7329054"/>
                <a:gd name="connsiteY0" fmla="*/ 55469 h 1302378"/>
                <a:gd name="connsiteX1" fmla="*/ 2286000 w 7329054"/>
                <a:gd name="connsiteY1" fmla="*/ 1246960 h 1302378"/>
                <a:gd name="connsiteX2" fmla="*/ 4876800 w 7329054"/>
                <a:gd name="connsiteY2" fmla="*/ 51 h 1302378"/>
                <a:gd name="connsiteX3" fmla="*/ 7329054 w 7329054"/>
                <a:gd name="connsiteY3" fmla="*/ 1302378 h 1302378"/>
                <a:gd name="connsiteX4" fmla="*/ 7329054 w 7329054"/>
                <a:gd name="connsiteY4" fmla="*/ 1302378 h 130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29054" h="1302378">
                  <a:moveTo>
                    <a:pt x="0" y="55469"/>
                  </a:moveTo>
                  <a:cubicBezTo>
                    <a:pt x="736600" y="655832"/>
                    <a:pt x="1473200" y="1256196"/>
                    <a:pt x="2286000" y="1246960"/>
                  </a:cubicBezTo>
                  <a:cubicBezTo>
                    <a:pt x="3098800" y="1237724"/>
                    <a:pt x="4036291" y="-9185"/>
                    <a:pt x="4876800" y="51"/>
                  </a:cubicBezTo>
                  <a:cubicBezTo>
                    <a:pt x="5717309" y="9287"/>
                    <a:pt x="7329054" y="1302378"/>
                    <a:pt x="7329054" y="1302378"/>
                  </a:cubicBezTo>
                  <a:lnTo>
                    <a:pt x="7329054" y="1302378"/>
                  </a:lnTo>
                </a:path>
              </a:pathLst>
            </a:custGeom>
            <a:noFill/>
            <a:ln w="190500" cap="rnd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408815" y="2091490"/>
            <a:ext cx="7301345" cy="1386151"/>
            <a:chOff x="2408815" y="2091490"/>
            <a:chExt cx="7301345" cy="1386151"/>
          </a:xfrm>
        </p:grpSpPr>
        <p:grpSp>
          <p:nvGrpSpPr>
            <p:cNvPr id="8" name="Grupo 7"/>
            <p:cNvGrpSpPr/>
            <p:nvPr/>
          </p:nvGrpSpPr>
          <p:grpSpPr>
            <a:xfrm>
              <a:off x="3375256" y="2091490"/>
              <a:ext cx="5218332" cy="1386151"/>
              <a:chOff x="3375256" y="2091490"/>
              <a:chExt cx="5218332" cy="1386151"/>
            </a:xfrm>
          </p:grpSpPr>
          <p:sp>
            <p:nvSpPr>
              <p:cNvPr id="70" name="Retângulo: Cantos Arredondados 24"/>
              <p:cNvSpPr/>
              <p:nvPr/>
            </p:nvSpPr>
            <p:spPr>
              <a:xfrm rot="16200000">
                <a:off x="6393133" y="2899645"/>
                <a:ext cx="419591" cy="140881"/>
              </a:xfrm>
              <a:custGeom>
                <a:avLst/>
                <a:gdLst>
                  <a:gd name="connsiteX0" fmla="*/ 0 w 1799772"/>
                  <a:gd name="connsiteY0" fmla="*/ 290286 h 580571"/>
                  <a:gd name="connsiteX1" fmla="*/ 290286 w 1799772"/>
                  <a:gd name="connsiteY1" fmla="*/ 0 h 580571"/>
                  <a:gd name="connsiteX2" fmla="*/ 1509487 w 1799772"/>
                  <a:gd name="connsiteY2" fmla="*/ 0 h 580571"/>
                  <a:gd name="connsiteX3" fmla="*/ 1799773 w 1799772"/>
                  <a:gd name="connsiteY3" fmla="*/ 290286 h 580571"/>
                  <a:gd name="connsiteX4" fmla="*/ 1799772 w 1799772"/>
                  <a:gd name="connsiteY4" fmla="*/ 290286 h 580571"/>
                  <a:gd name="connsiteX5" fmla="*/ 1509486 w 1799772"/>
                  <a:gd name="connsiteY5" fmla="*/ 580572 h 580571"/>
                  <a:gd name="connsiteX6" fmla="*/ 290286 w 1799772"/>
                  <a:gd name="connsiteY6" fmla="*/ 580571 h 580571"/>
                  <a:gd name="connsiteX7" fmla="*/ 0 w 1799772"/>
                  <a:gd name="connsiteY7" fmla="*/ 290285 h 580571"/>
                  <a:gd name="connsiteX8" fmla="*/ 0 w 1799772"/>
                  <a:gd name="connsiteY8" fmla="*/ 290286 h 580571"/>
                  <a:gd name="connsiteX0" fmla="*/ 0 w 1799773"/>
                  <a:gd name="connsiteY0" fmla="*/ 290285 h 580572"/>
                  <a:gd name="connsiteX1" fmla="*/ 290286 w 1799773"/>
                  <a:gd name="connsiteY1" fmla="*/ 0 h 580572"/>
                  <a:gd name="connsiteX2" fmla="*/ 1509487 w 1799773"/>
                  <a:gd name="connsiteY2" fmla="*/ 0 h 580572"/>
                  <a:gd name="connsiteX3" fmla="*/ 1799773 w 1799773"/>
                  <a:gd name="connsiteY3" fmla="*/ 290286 h 580572"/>
                  <a:gd name="connsiteX4" fmla="*/ 1799772 w 1799773"/>
                  <a:gd name="connsiteY4" fmla="*/ 290286 h 580572"/>
                  <a:gd name="connsiteX5" fmla="*/ 1509486 w 1799773"/>
                  <a:gd name="connsiteY5" fmla="*/ 580572 h 580572"/>
                  <a:gd name="connsiteX6" fmla="*/ 290286 w 1799773"/>
                  <a:gd name="connsiteY6" fmla="*/ 580571 h 580572"/>
                  <a:gd name="connsiteX7" fmla="*/ 0 w 1799773"/>
                  <a:gd name="connsiteY7" fmla="*/ 290285 h 580572"/>
                  <a:gd name="connsiteX0" fmla="*/ 152400 w 1661887"/>
                  <a:gd name="connsiteY0" fmla="*/ 580571 h 580572"/>
                  <a:gd name="connsiteX1" fmla="*/ 152400 w 1661887"/>
                  <a:gd name="connsiteY1" fmla="*/ 0 h 580572"/>
                  <a:gd name="connsiteX2" fmla="*/ 1371601 w 1661887"/>
                  <a:gd name="connsiteY2" fmla="*/ 0 h 580572"/>
                  <a:gd name="connsiteX3" fmla="*/ 1661887 w 1661887"/>
                  <a:gd name="connsiteY3" fmla="*/ 290286 h 580572"/>
                  <a:gd name="connsiteX4" fmla="*/ 1661886 w 1661887"/>
                  <a:gd name="connsiteY4" fmla="*/ 290286 h 580572"/>
                  <a:gd name="connsiteX5" fmla="*/ 1371600 w 1661887"/>
                  <a:gd name="connsiteY5" fmla="*/ 580572 h 580572"/>
                  <a:gd name="connsiteX6" fmla="*/ 152400 w 1661887"/>
                  <a:gd name="connsiteY6" fmla="*/ 580571 h 580572"/>
                  <a:gd name="connsiteX0" fmla="*/ 0 w 1509487"/>
                  <a:gd name="connsiteY0" fmla="*/ 580571 h 580572"/>
                  <a:gd name="connsiteX1" fmla="*/ 0 w 1509487"/>
                  <a:gd name="connsiteY1" fmla="*/ 0 h 580572"/>
                  <a:gd name="connsiteX2" fmla="*/ 1219201 w 1509487"/>
                  <a:gd name="connsiteY2" fmla="*/ 0 h 580572"/>
                  <a:gd name="connsiteX3" fmla="*/ 1509487 w 1509487"/>
                  <a:gd name="connsiteY3" fmla="*/ 290286 h 580572"/>
                  <a:gd name="connsiteX4" fmla="*/ 1509486 w 1509487"/>
                  <a:gd name="connsiteY4" fmla="*/ 290286 h 580572"/>
                  <a:gd name="connsiteX5" fmla="*/ 1219200 w 1509487"/>
                  <a:gd name="connsiteY5" fmla="*/ 580572 h 580572"/>
                  <a:gd name="connsiteX6" fmla="*/ 0 w 1509487"/>
                  <a:gd name="connsiteY6" fmla="*/ 580571 h 58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487" h="580572">
                    <a:moveTo>
                      <a:pt x="0" y="580571"/>
                    </a:moveTo>
                    <a:lnTo>
                      <a:pt x="0" y="0"/>
                    </a:lnTo>
                    <a:lnTo>
                      <a:pt x="1219201" y="0"/>
                    </a:lnTo>
                    <a:cubicBezTo>
                      <a:pt x="1379522" y="0"/>
                      <a:pt x="1509487" y="129965"/>
                      <a:pt x="1509487" y="290286"/>
                    </a:cubicBezTo>
                    <a:lnTo>
                      <a:pt x="1509486" y="290286"/>
                    </a:lnTo>
                    <a:cubicBezTo>
                      <a:pt x="1509486" y="450607"/>
                      <a:pt x="1379521" y="580572"/>
                      <a:pt x="1219200" y="580572"/>
                    </a:cubicBezTo>
                    <a:lnTo>
                      <a:pt x="0" y="580571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orma livre: Forma 73"/>
              <p:cNvSpPr/>
              <p:nvPr/>
            </p:nvSpPr>
            <p:spPr>
              <a:xfrm rot="5400000" flipH="1">
                <a:off x="6646942" y="3044256"/>
                <a:ext cx="465188" cy="140881"/>
              </a:xfrm>
              <a:custGeom>
                <a:avLst/>
                <a:gdLst>
                  <a:gd name="connsiteX0" fmla="*/ 0 w 1301354"/>
                  <a:gd name="connsiteY0" fmla="*/ 0 h 580571"/>
                  <a:gd name="connsiteX1" fmla="*/ 1301354 w 1301354"/>
                  <a:gd name="connsiteY1" fmla="*/ 0 h 580571"/>
                  <a:gd name="connsiteX2" fmla="*/ 1267308 w 1301354"/>
                  <a:gd name="connsiteY2" fmla="*/ 18577 h 580571"/>
                  <a:gd name="connsiteX3" fmla="*/ 1121420 w 1301354"/>
                  <a:gd name="connsiteY3" fmla="*/ 294398 h 580571"/>
                  <a:gd name="connsiteX4" fmla="*/ 1121419 w 1301354"/>
                  <a:gd name="connsiteY4" fmla="*/ 294398 h 580571"/>
                  <a:gd name="connsiteX5" fmla="*/ 1267306 w 1301354"/>
                  <a:gd name="connsiteY5" fmla="*/ 570219 h 580571"/>
                  <a:gd name="connsiteX6" fmla="*/ 1286280 w 1301354"/>
                  <a:gd name="connsiteY6" fmla="*/ 580571 h 580571"/>
                  <a:gd name="connsiteX7" fmla="*/ 0 w 1301354"/>
                  <a:gd name="connsiteY7" fmla="*/ 580571 h 58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354" h="580571">
                    <a:moveTo>
                      <a:pt x="0" y="0"/>
                    </a:moveTo>
                    <a:lnTo>
                      <a:pt x="1301354" y="0"/>
                    </a:lnTo>
                    <a:lnTo>
                      <a:pt x="1267308" y="18577"/>
                    </a:lnTo>
                    <a:cubicBezTo>
                      <a:pt x="1179290" y="78353"/>
                      <a:pt x="1121420" y="179582"/>
                      <a:pt x="1121420" y="294398"/>
                    </a:cubicBezTo>
                    <a:lnTo>
                      <a:pt x="1121419" y="294398"/>
                    </a:lnTo>
                    <a:cubicBezTo>
                      <a:pt x="1121419" y="409214"/>
                      <a:pt x="1179288" y="510443"/>
                      <a:pt x="1267306" y="570219"/>
                    </a:cubicBezTo>
                    <a:lnTo>
                      <a:pt x="1286280" y="580571"/>
                    </a:lnTo>
                    <a:lnTo>
                      <a:pt x="0" y="58057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orma livre: Forma 94"/>
              <p:cNvSpPr/>
              <p:nvPr/>
            </p:nvSpPr>
            <p:spPr>
              <a:xfrm rot="5400000" flipH="1">
                <a:off x="8040067" y="3015523"/>
                <a:ext cx="398538" cy="139492"/>
              </a:xfrm>
              <a:custGeom>
                <a:avLst/>
                <a:gdLst>
                  <a:gd name="connsiteX0" fmla="*/ 0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0" fmla="*/ 565266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5" fmla="*/ 565266 w 1764118"/>
                  <a:gd name="connsiteY5" fmla="*/ 0 h 580571"/>
                  <a:gd name="connsiteX0" fmla="*/ 66503 w 1265355"/>
                  <a:gd name="connsiteY0" fmla="*/ 0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66503 w 1265355"/>
                  <a:gd name="connsiteY5" fmla="*/ 0 h 580571"/>
                  <a:gd name="connsiteX0" fmla="*/ 0 w 1298605"/>
                  <a:gd name="connsiteY0" fmla="*/ 0 h 597197"/>
                  <a:gd name="connsiteX1" fmla="*/ 1298605 w 1298605"/>
                  <a:gd name="connsiteY1" fmla="*/ 16626 h 597197"/>
                  <a:gd name="connsiteX2" fmla="*/ 816732 w 1298605"/>
                  <a:gd name="connsiteY2" fmla="*/ 317797 h 597197"/>
                  <a:gd name="connsiteX3" fmla="*/ 1263772 w 1298605"/>
                  <a:gd name="connsiteY3" fmla="*/ 597197 h 597197"/>
                  <a:gd name="connsiteX4" fmla="*/ 33250 w 1298605"/>
                  <a:gd name="connsiteY4" fmla="*/ 597197 h 597197"/>
                  <a:gd name="connsiteX5" fmla="*/ 0 w 1298605"/>
                  <a:gd name="connsiteY5" fmla="*/ 0 h 597197"/>
                  <a:gd name="connsiteX0" fmla="*/ 87 w 1265355"/>
                  <a:gd name="connsiteY0" fmla="*/ 0 h 592435"/>
                  <a:gd name="connsiteX1" fmla="*/ 1265355 w 1265355"/>
                  <a:gd name="connsiteY1" fmla="*/ 11864 h 592435"/>
                  <a:gd name="connsiteX2" fmla="*/ 783482 w 1265355"/>
                  <a:gd name="connsiteY2" fmla="*/ 313035 h 592435"/>
                  <a:gd name="connsiteX3" fmla="*/ 1230522 w 1265355"/>
                  <a:gd name="connsiteY3" fmla="*/ 592435 h 592435"/>
                  <a:gd name="connsiteX4" fmla="*/ 0 w 1265355"/>
                  <a:gd name="connsiteY4" fmla="*/ 592435 h 592435"/>
                  <a:gd name="connsiteX5" fmla="*/ 87 w 1265355"/>
                  <a:gd name="connsiteY5" fmla="*/ 0 h 592435"/>
                  <a:gd name="connsiteX0" fmla="*/ 0 w 1274793"/>
                  <a:gd name="connsiteY0" fmla="*/ 2423 h 580571"/>
                  <a:gd name="connsiteX1" fmla="*/ 1274793 w 1274793"/>
                  <a:gd name="connsiteY1" fmla="*/ 0 h 580571"/>
                  <a:gd name="connsiteX2" fmla="*/ 792920 w 1274793"/>
                  <a:gd name="connsiteY2" fmla="*/ 301171 h 580571"/>
                  <a:gd name="connsiteX3" fmla="*/ 1239960 w 1274793"/>
                  <a:gd name="connsiteY3" fmla="*/ 580571 h 580571"/>
                  <a:gd name="connsiteX4" fmla="*/ 9438 w 1274793"/>
                  <a:gd name="connsiteY4" fmla="*/ 580571 h 580571"/>
                  <a:gd name="connsiteX5" fmla="*/ 0 w 1274793"/>
                  <a:gd name="connsiteY5" fmla="*/ 2423 h 580571"/>
                  <a:gd name="connsiteX0" fmla="*/ 87 w 1265355"/>
                  <a:gd name="connsiteY0" fmla="*/ 2423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87 w 1265355"/>
                  <a:gd name="connsiteY5" fmla="*/ 2423 h 580571"/>
                  <a:gd name="connsiteX0" fmla="*/ 87 w 1265355"/>
                  <a:gd name="connsiteY0" fmla="*/ 0 h 582911"/>
                  <a:gd name="connsiteX1" fmla="*/ 1265355 w 1265355"/>
                  <a:gd name="connsiteY1" fmla="*/ 2340 h 582911"/>
                  <a:gd name="connsiteX2" fmla="*/ 783482 w 1265355"/>
                  <a:gd name="connsiteY2" fmla="*/ 303511 h 582911"/>
                  <a:gd name="connsiteX3" fmla="*/ 1230522 w 1265355"/>
                  <a:gd name="connsiteY3" fmla="*/ 582911 h 582911"/>
                  <a:gd name="connsiteX4" fmla="*/ 0 w 1265355"/>
                  <a:gd name="connsiteY4" fmla="*/ 582911 h 582911"/>
                  <a:gd name="connsiteX5" fmla="*/ 87 w 1265355"/>
                  <a:gd name="connsiteY5" fmla="*/ 0 h 582911"/>
                  <a:gd name="connsiteX0" fmla="*/ 87 w 1262974"/>
                  <a:gd name="connsiteY0" fmla="*/ 0 h 582911"/>
                  <a:gd name="connsiteX1" fmla="*/ 1262974 w 1262974"/>
                  <a:gd name="connsiteY1" fmla="*/ 2340 h 582911"/>
                  <a:gd name="connsiteX2" fmla="*/ 783482 w 1262974"/>
                  <a:gd name="connsiteY2" fmla="*/ 303511 h 582911"/>
                  <a:gd name="connsiteX3" fmla="*/ 1230522 w 1262974"/>
                  <a:gd name="connsiteY3" fmla="*/ 582911 h 582911"/>
                  <a:gd name="connsiteX4" fmla="*/ 0 w 1262974"/>
                  <a:gd name="connsiteY4" fmla="*/ 582911 h 582911"/>
                  <a:gd name="connsiteX5" fmla="*/ 87 w 1262974"/>
                  <a:gd name="connsiteY5" fmla="*/ 0 h 582911"/>
                  <a:gd name="connsiteX0" fmla="*/ 87 w 1258212"/>
                  <a:gd name="connsiteY0" fmla="*/ 0 h 582911"/>
                  <a:gd name="connsiteX1" fmla="*/ 1258212 w 1258212"/>
                  <a:gd name="connsiteY1" fmla="*/ 2340 h 582911"/>
                  <a:gd name="connsiteX2" fmla="*/ 783482 w 1258212"/>
                  <a:gd name="connsiteY2" fmla="*/ 303511 h 582911"/>
                  <a:gd name="connsiteX3" fmla="*/ 1230522 w 1258212"/>
                  <a:gd name="connsiteY3" fmla="*/ 582911 h 582911"/>
                  <a:gd name="connsiteX4" fmla="*/ 0 w 1258212"/>
                  <a:gd name="connsiteY4" fmla="*/ 582911 h 582911"/>
                  <a:gd name="connsiteX5" fmla="*/ 87 w 1258212"/>
                  <a:gd name="connsiteY5" fmla="*/ 0 h 582911"/>
                  <a:gd name="connsiteX0" fmla="*/ 87 w 1258212"/>
                  <a:gd name="connsiteY0" fmla="*/ 41 h 582952"/>
                  <a:gd name="connsiteX1" fmla="*/ 1258212 w 1258212"/>
                  <a:gd name="connsiteY1" fmla="*/ 0 h 582952"/>
                  <a:gd name="connsiteX2" fmla="*/ 783482 w 1258212"/>
                  <a:gd name="connsiteY2" fmla="*/ 303552 h 582952"/>
                  <a:gd name="connsiteX3" fmla="*/ 1230522 w 1258212"/>
                  <a:gd name="connsiteY3" fmla="*/ 582952 h 582952"/>
                  <a:gd name="connsiteX4" fmla="*/ 0 w 1258212"/>
                  <a:gd name="connsiteY4" fmla="*/ 582952 h 582952"/>
                  <a:gd name="connsiteX5" fmla="*/ 87 w 1258212"/>
                  <a:gd name="connsiteY5" fmla="*/ 41 h 5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12" h="582952">
                    <a:moveTo>
                      <a:pt x="87" y="41"/>
                    </a:moveTo>
                    <a:lnTo>
                      <a:pt x="1258212" y="0"/>
                    </a:lnTo>
                    <a:lnTo>
                      <a:pt x="783482" y="303552"/>
                    </a:lnTo>
                    <a:lnTo>
                      <a:pt x="1230522" y="582952"/>
                    </a:lnTo>
                    <a:lnTo>
                      <a:pt x="0" y="582952"/>
                    </a:lnTo>
                    <a:cubicBezTo>
                      <a:pt x="0" y="389428"/>
                      <a:pt x="87" y="193565"/>
                      <a:pt x="87" y="41"/>
                    </a:cubicBezTo>
                    <a:close/>
                  </a:path>
                </a:pathLst>
              </a:custGeom>
              <a:solidFill>
                <a:srgbClr val="FF111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Seta: Para a Direita 96"/>
              <p:cNvSpPr/>
              <p:nvPr/>
            </p:nvSpPr>
            <p:spPr>
              <a:xfrm rot="16200000">
                <a:off x="8333007" y="2899645"/>
                <a:ext cx="382240" cy="138922"/>
              </a:xfrm>
              <a:prstGeom prst="rightArrow">
                <a:avLst>
                  <a:gd name="adj1" fmla="val 100000"/>
                  <a:gd name="adj2" fmla="val 80000"/>
                </a:avLst>
              </a:prstGeom>
              <a:solidFill>
                <a:srgbClr val="92D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Forma livre: Forma 100"/>
              <p:cNvSpPr/>
              <p:nvPr/>
            </p:nvSpPr>
            <p:spPr>
              <a:xfrm rot="5400000" flipH="1">
                <a:off x="7725151" y="3088112"/>
                <a:ext cx="467117" cy="140881"/>
              </a:xfrm>
              <a:custGeom>
                <a:avLst/>
                <a:gdLst>
                  <a:gd name="connsiteX0" fmla="*/ 0 w 1301354"/>
                  <a:gd name="connsiteY0" fmla="*/ 0 h 580571"/>
                  <a:gd name="connsiteX1" fmla="*/ 1301354 w 1301354"/>
                  <a:gd name="connsiteY1" fmla="*/ 0 h 580571"/>
                  <a:gd name="connsiteX2" fmla="*/ 1267308 w 1301354"/>
                  <a:gd name="connsiteY2" fmla="*/ 18577 h 580571"/>
                  <a:gd name="connsiteX3" fmla="*/ 1121420 w 1301354"/>
                  <a:gd name="connsiteY3" fmla="*/ 294398 h 580571"/>
                  <a:gd name="connsiteX4" fmla="*/ 1121419 w 1301354"/>
                  <a:gd name="connsiteY4" fmla="*/ 294398 h 580571"/>
                  <a:gd name="connsiteX5" fmla="*/ 1267306 w 1301354"/>
                  <a:gd name="connsiteY5" fmla="*/ 570219 h 580571"/>
                  <a:gd name="connsiteX6" fmla="*/ 1286280 w 1301354"/>
                  <a:gd name="connsiteY6" fmla="*/ 580571 h 580571"/>
                  <a:gd name="connsiteX7" fmla="*/ 0 w 1301354"/>
                  <a:gd name="connsiteY7" fmla="*/ 580571 h 58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354" h="580571">
                    <a:moveTo>
                      <a:pt x="0" y="0"/>
                    </a:moveTo>
                    <a:lnTo>
                      <a:pt x="1301354" y="0"/>
                    </a:lnTo>
                    <a:lnTo>
                      <a:pt x="1267308" y="18577"/>
                    </a:lnTo>
                    <a:cubicBezTo>
                      <a:pt x="1179290" y="78353"/>
                      <a:pt x="1121420" y="179582"/>
                      <a:pt x="1121420" y="294398"/>
                    </a:cubicBezTo>
                    <a:lnTo>
                      <a:pt x="1121419" y="294398"/>
                    </a:lnTo>
                    <a:cubicBezTo>
                      <a:pt x="1121419" y="409214"/>
                      <a:pt x="1179288" y="510443"/>
                      <a:pt x="1267306" y="570219"/>
                    </a:cubicBezTo>
                    <a:lnTo>
                      <a:pt x="1286280" y="580571"/>
                    </a:lnTo>
                    <a:lnTo>
                      <a:pt x="0" y="58057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Forma livre: Forma 103"/>
              <p:cNvSpPr/>
              <p:nvPr/>
            </p:nvSpPr>
            <p:spPr>
              <a:xfrm rot="5400000" flipH="1">
                <a:off x="7415316" y="3064823"/>
                <a:ext cx="555507" cy="139492"/>
              </a:xfrm>
              <a:custGeom>
                <a:avLst/>
                <a:gdLst>
                  <a:gd name="connsiteX0" fmla="*/ 0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0" fmla="*/ 565266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5" fmla="*/ 565266 w 1764118"/>
                  <a:gd name="connsiteY5" fmla="*/ 0 h 580571"/>
                  <a:gd name="connsiteX0" fmla="*/ 66503 w 1265355"/>
                  <a:gd name="connsiteY0" fmla="*/ 0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66503 w 1265355"/>
                  <a:gd name="connsiteY5" fmla="*/ 0 h 580571"/>
                  <a:gd name="connsiteX0" fmla="*/ 0 w 1298605"/>
                  <a:gd name="connsiteY0" fmla="*/ 0 h 597197"/>
                  <a:gd name="connsiteX1" fmla="*/ 1298605 w 1298605"/>
                  <a:gd name="connsiteY1" fmla="*/ 16626 h 597197"/>
                  <a:gd name="connsiteX2" fmla="*/ 816732 w 1298605"/>
                  <a:gd name="connsiteY2" fmla="*/ 317797 h 597197"/>
                  <a:gd name="connsiteX3" fmla="*/ 1263772 w 1298605"/>
                  <a:gd name="connsiteY3" fmla="*/ 597197 h 597197"/>
                  <a:gd name="connsiteX4" fmla="*/ 33250 w 1298605"/>
                  <a:gd name="connsiteY4" fmla="*/ 597197 h 597197"/>
                  <a:gd name="connsiteX5" fmla="*/ 0 w 1298605"/>
                  <a:gd name="connsiteY5" fmla="*/ 0 h 597197"/>
                  <a:gd name="connsiteX0" fmla="*/ 87 w 1265355"/>
                  <a:gd name="connsiteY0" fmla="*/ 0 h 592435"/>
                  <a:gd name="connsiteX1" fmla="*/ 1265355 w 1265355"/>
                  <a:gd name="connsiteY1" fmla="*/ 11864 h 592435"/>
                  <a:gd name="connsiteX2" fmla="*/ 783482 w 1265355"/>
                  <a:gd name="connsiteY2" fmla="*/ 313035 h 592435"/>
                  <a:gd name="connsiteX3" fmla="*/ 1230522 w 1265355"/>
                  <a:gd name="connsiteY3" fmla="*/ 592435 h 592435"/>
                  <a:gd name="connsiteX4" fmla="*/ 0 w 1265355"/>
                  <a:gd name="connsiteY4" fmla="*/ 592435 h 592435"/>
                  <a:gd name="connsiteX5" fmla="*/ 87 w 1265355"/>
                  <a:gd name="connsiteY5" fmla="*/ 0 h 592435"/>
                  <a:gd name="connsiteX0" fmla="*/ 0 w 1274793"/>
                  <a:gd name="connsiteY0" fmla="*/ 2423 h 580571"/>
                  <a:gd name="connsiteX1" fmla="*/ 1274793 w 1274793"/>
                  <a:gd name="connsiteY1" fmla="*/ 0 h 580571"/>
                  <a:gd name="connsiteX2" fmla="*/ 792920 w 1274793"/>
                  <a:gd name="connsiteY2" fmla="*/ 301171 h 580571"/>
                  <a:gd name="connsiteX3" fmla="*/ 1239960 w 1274793"/>
                  <a:gd name="connsiteY3" fmla="*/ 580571 h 580571"/>
                  <a:gd name="connsiteX4" fmla="*/ 9438 w 1274793"/>
                  <a:gd name="connsiteY4" fmla="*/ 580571 h 580571"/>
                  <a:gd name="connsiteX5" fmla="*/ 0 w 1274793"/>
                  <a:gd name="connsiteY5" fmla="*/ 2423 h 580571"/>
                  <a:gd name="connsiteX0" fmla="*/ 87 w 1265355"/>
                  <a:gd name="connsiteY0" fmla="*/ 2423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87 w 1265355"/>
                  <a:gd name="connsiteY5" fmla="*/ 2423 h 580571"/>
                  <a:gd name="connsiteX0" fmla="*/ 87 w 1265355"/>
                  <a:gd name="connsiteY0" fmla="*/ 0 h 582911"/>
                  <a:gd name="connsiteX1" fmla="*/ 1265355 w 1265355"/>
                  <a:gd name="connsiteY1" fmla="*/ 2340 h 582911"/>
                  <a:gd name="connsiteX2" fmla="*/ 783482 w 1265355"/>
                  <a:gd name="connsiteY2" fmla="*/ 303511 h 582911"/>
                  <a:gd name="connsiteX3" fmla="*/ 1230522 w 1265355"/>
                  <a:gd name="connsiteY3" fmla="*/ 582911 h 582911"/>
                  <a:gd name="connsiteX4" fmla="*/ 0 w 1265355"/>
                  <a:gd name="connsiteY4" fmla="*/ 582911 h 582911"/>
                  <a:gd name="connsiteX5" fmla="*/ 87 w 1265355"/>
                  <a:gd name="connsiteY5" fmla="*/ 0 h 582911"/>
                  <a:gd name="connsiteX0" fmla="*/ 87 w 1262974"/>
                  <a:gd name="connsiteY0" fmla="*/ 0 h 582911"/>
                  <a:gd name="connsiteX1" fmla="*/ 1262974 w 1262974"/>
                  <a:gd name="connsiteY1" fmla="*/ 2340 h 582911"/>
                  <a:gd name="connsiteX2" fmla="*/ 783482 w 1262974"/>
                  <a:gd name="connsiteY2" fmla="*/ 303511 h 582911"/>
                  <a:gd name="connsiteX3" fmla="*/ 1230522 w 1262974"/>
                  <a:gd name="connsiteY3" fmla="*/ 582911 h 582911"/>
                  <a:gd name="connsiteX4" fmla="*/ 0 w 1262974"/>
                  <a:gd name="connsiteY4" fmla="*/ 582911 h 582911"/>
                  <a:gd name="connsiteX5" fmla="*/ 87 w 1262974"/>
                  <a:gd name="connsiteY5" fmla="*/ 0 h 582911"/>
                  <a:gd name="connsiteX0" fmla="*/ 87 w 1258212"/>
                  <a:gd name="connsiteY0" fmla="*/ 0 h 582911"/>
                  <a:gd name="connsiteX1" fmla="*/ 1258212 w 1258212"/>
                  <a:gd name="connsiteY1" fmla="*/ 2340 h 582911"/>
                  <a:gd name="connsiteX2" fmla="*/ 783482 w 1258212"/>
                  <a:gd name="connsiteY2" fmla="*/ 303511 h 582911"/>
                  <a:gd name="connsiteX3" fmla="*/ 1230522 w 1258212"/>
                  <a:gd name="connsiteY3" fmla="*/ 582911 h 582911"/>
                  <a:gd name="connsiteX4" fmla="*/ 0 w 1258212"/>
                  <a:gd name="connsiteY4" fmla="*/ 582911 h 582911"/>
                  <a:gd name="connsiteX5" fmla="*/ 87 w 1258212"/>
                  <a:gd name="connsiteY5" fmla="*/ 0 h 582911"/>
                  <a:gd name="connsiteX0" fmla="*/ 87 w 1258212"/>
                  <a:gd name="connsiteY0" fmla="*/ 41 h 582952"/>
                  <a:gd name="connsiteX1" fmla="*/ 1258212 w 1258212"/>
                  <a:gd name="connsiteY1" fmla="*/ 0 h 582952"/>
                  <a:gd name="connsiteX2" fmla="*/ 783482 w 1258212"/>
                  <a:gd name="connsiteY2" fmla="*/ 303552 h 582952"/>
                  <a:gd name="connsiteX3" fmla="*/ 1230522 w 1258212"/>
                  <a:gd name="connsiteY3" fmla="*/ 582952 h 582952"/>
                  <a:gd name="connsiteX4" fmla="*/ 0 w 1258212"/>
                  <a:gd name="connsiteY4" fmla="*/ 582952 h 582952"/>
                  <a:gd name="connsiteX5" fmla="*/ 87 w 1258212"/>
                  <a:gd name="connsiteY5" fmla="*/ 41 h 5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12" h="582952">
                    <a:moveTo>
                      <a:pt x="87" y="41"/>
                    </a:moveTo>
                    <a:lnTo>
                      <a:pt x="1258212" y="0"/>
                    </a:lnTo>
                    <a:lnTo>
                      <a:pt x="783482" y="303552"/>
                    </a:lnTo>
                    <a:lnTo>
                      <a:pt x="1230522" y="582952"/>
                    </a:lnTo>
                    <a:lnTo>
                      <a:pt x="0" y="582952"/>
                    </a:lnTo>
                    <a:cubicBezTo>
                      <a:pt x="0" y="389428"/>
                      <a:pt x="87" y="193565"/>
                      <a:pt x="87" y="41"/>
                    </a:cubicBezTo>
                    <a:close/>
                  </a:path>
                </a:pathLst>
              </a:custGeom>
              <a:solidFill>
                <a:srgbClr val="FF111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Seta: Para a Direita 105"/>
              <p:cNvSpPr/>
              <p:nvPr/>
            </p:nvSpPr>
            <p:spPr>
              <a:xfrm rot="16200000">
                <a:off x="6743382" y="2927821"/>
                <a:ext cx="830078" cy="138922"/>
              </a:xfrm>
              <a:prstGeom prst="rightArrow">
                <a:avLst>
                  <a:gd name="adj1" fmla="val 100000"/>
                  <a:gd name="adj2" fmla="val 80000"/>
                </a:avLst>
              </a:prstGeom>
              <a:solidFill>
                <a:srgbClr val="92D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Forma livre: Forma 109"/>
              <p:cNvSpPr/>
              <p:nvPr/>
            </p:nvSpPr>
            <p:spPr>
              <a:xfrm rot="5400000" flipH="1">
                <a:off x="7142802" y="3120216"/>
                <a:ext cx="573969" cy="140881"/>
              </a:xfrm>
              <a:custGeom>
                <a:avLst/>
                <a:gdLst>
                  <a:gd name="connsiteX0" fmla="*/ 0 w 1301354"/>
                  <a:gd name="connsiteY0" fmla="*/ 0 h 580571"/>
                  <a:gd name="connsiteX1" fmla="*/ 1301354 w 1301354"/>
                  <a:gd name="connsiteY1" fmla="*/ 0 h 580571"/>
                  <a:gd name="connsiteX2" fmla="*/ 1267308 w 1301354"/>
                  <a:gd name="connsiteY2" fmla="*/ 18577 h 580571"/>
                  <a:gd name="connsiteX3" fmla="*/ 1121420 w 1301354"/>
                  <a:gd name="connsiteY3" fmla="*/ 294398 h 580571"/>
                  <a:gd name="connsiteX4" fmla="*/ 1121419 w 1301354"/>
                  <a:gd name="connsiteY4" fmla="*/ 294398 h 580571"/>
                  <a:gd name="connsiteX5" fmla="*/ 1267306 w 1301354"/>
                  <a:gd name="connsiteY5" fmla="*/ 570219 h 580571"/>
                  <a:gd name="connsiteX6" fmla="*/ 1286280 w 1301354"/>
                  <a:gd name="connsiteY6" fmla="*/ 580571 h 580571"/>
                  <a:gd name="connsiteX7" fmla="*/ 0 w 1301354"/>
                  <a:gd name="connsiteY7" fmla="*/ 580571 h 58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354" h="580571">
                    <a:moveTo>
                      <a:pt x="0" y="0"/>
                    </a:moveTo>
                    <a:lnTo>
                      <a:pt x="1301354" y="0"/>
                    </a:lnTo>
                    <a:lnTo>
                      <a:pt x="1267308" y="18577"/>
                    </a:lnTo>
                    <a:cubicBezTo>
                      <a:pt x="1179290" y="78353"/>
                      <a:pt x="1121420" y="179582"/>
                      <a:pt x="1121420" y="294398"/>
                    </a:cubicBezTo>
                    <a:lnTo>
                      <a:pt x="1121419" y="294398"/>
                    </a:lnTo>
                    <a:cubicBezTo>
                      <a:pt x="1121419" y="409214"/>
                      <a:pt x="1179288" y="510443"/>
                      <a:pt x="1267306" y="570219"/>
                    </a:cubicBezTo>
                    <a:lnTo>
                      <a:pt x="1286280" y="580571"/>
                    </a:lnTo>
                    <a:lnTo>
                      <a:pt x="0" y="58057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Forma livre: Forma 112"/>
              <p:cNvSpPr/>
              <p:nvPr/>
            </p:nvSpPr>
            <p:spPr>
              <a:xfrm rot="5400000" flipH="1">
                <a:off x="6263555" y="2887235"/>
                <a:ext cx="199729" cy="139492"/>
              </a:xfrm>
              <a:custGeom>
                <a:avLst/>
                <a:gdLst>
                  <a:gd name="connsiteX0" fmla="*/ 0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0" fmla="*/ 565266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5" fmla="*/ 565266 w 1764118"/>
                  <a:gd name="connsiteY5" fmla="*/ 0 h 580571"/>
                  <a:gd name="connsiteX0" fmla="*/ 66503 w 1265355"/>
                  <a:gd name="connsiteY0" fmla="*/ 0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66503 w 1265355"/>
                  <a:gd name="connsiteY5" fmla="*/ 0 h 580571"/>
                  <a:gd name="connsiteX0" fmla="*/ 0 w 1298605"/>
                  <a:gd name="connsiteY0" fmla="*/ 0 h 597197"/>
                  <a:gd name="connsiteX1" fmla="*/ 1298605 w 1298605"/>
                  <a:gd name="connsiteY1" fmla="*/ 16626 h 597197"/>
                  <a:gd name="connsiteX2" fmla="*/ 816732 w 1298605"/>
                  <a:gd name="connsiteY2" fmla="*/ 317797 h 597197"/>
                  <a:gd name="connsiteX3" fmla="*/ 1263772 w 1298605"/>
                  <a:gd name="connsiteY3" fmla="*/ 597197 h 597197"/>
                  <a:gd name="connsiteX4" fmla="*/ 33250 w 1298605"/>
                  <a:gd name="connsiteY4" fmla="*/ 597197 h 597197"/>
                  <a:gd name="connsiteX5" fmla="*/ 0 w 1298605"/>
                  <a:gd name="connsiteY5" fmla="*/ 0 h 597197"/>
                  <a:gd name="connsiteX0" fmla="*/ 87 w 1265355"/>
                  <a:gd name="connsiteY0" fmla="*/ 0 h 592435"/>
                  <a:gd name="connsiteX1" fmla="*/ 1265355 w 1265355"/>
                  <a:gd name="connsiteY1" fmla="*/ 11864 h 592435"/>
                  <a:gd name="connsiteX2" fmla="*/ 783482 w 1265355"/>
                  <a:gd name="connsiteY2" fmla="*/ 313035 h 592435"/>
                  <a:gd name="connsiteX3" fmla="*/ 1230522 w 1265355"/>
                  <a:gd name="connsiteY3" fmla="*/ 592435 h 592435"/>
                  <a:gd name="connsiteX4" fmla="*/ 0 w 1265355"/>
                  <a:gd name="connsiteY4" fmla="*/ 592435 h 592435"/>
                  <a:gd name="connsiteX5" fmla="*/ 87 w 1265355"/>
                  <a:gd name="connsiteY5" fmla="*/ 0 h 592435"/>
                  <a:gd name="connsiteX0" fmla="*/ 0 w 1274793"/>
                  <a:gd name="connsiteY0" fmla="*/ 2423 h 580571"/>
                  <a:gd name="connsiteX1" fmla="*/ 1274793 w 1274793"/>
                  <a:gd name="connsiteY1" fmla="*/ 0 h 580571"/>
                  <a:gd name="connsiteX2" fmla="*/ 792920 w 1274793"/>
                  <a:gd name="connsiteY2" fmla="*/ 301171 h 580571"/>
                  <a:gd name="connsiteX3" fmla="*/ 1239960 w 1274793"/>
                  <a:gd name="connsiteY3" fmla="*/ 580571 h 580571"/>
                  <a:gd name="connsiteX4" fmla="*/ 9438 w 1274793"/>
                  <a:gd name="connsiteY4" fmla="*/ 580571 h 580571"/>
                  <a:gd name="connsiteX5" fmla="*/ 0 w 1274793"/>
                  <a:gd name="connsiteY5" fmla="*/ 2423 h 580571"/>
                  <a:gd name="connsiteX0" fmla="*/ 87 w 1265355"/>
                  <a:gd name="connsiteY0" fmla="*/ 2423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87 w 1265355"/>
                  <a:gd name="connsiteY5" fmla="*/ 2423 h 580571"/>
                  <a:gd name="connsiteX0" fmla="*/ 87 w 1265355"/>
                  <a:gd name="connsiteY0" fmla="*/ 0 h 582911"/>
                  <a:gd name="connsiteX1" fmla="*/ 1265355 w 1265355"/>
                  <a:gd name="connsiteY1" fmla="*/ 2340 h 582911"/>
                  <a:gd name="connsiteX2" fmla="*/ 783482 w 1265355"/>
                  <a:gd name="connsiteY2" fmla="*/ 303511 h 582911"/>
                  <a:gd name="connsiteX3" fmla="*/ 1230522 w 1265355"/>
                  <a:gd name="connsiteY3" fmla="*/ 582911 h 582911"/>
                  <a:gd name="connsiteX4" fmla="*/ 0 w 1265355"/>
                  <a:gd name="connsiteY4" fmla="*/ 582911 h 582911"/>
                  <a:gd name="connsiteX5" fmla="*/ 87 w 1265355"/>
                  <a:gd name="connsiteY5" fmla="*/ 0 h 582911"/>
                  <a:gd name="connsiteX0" fmla="*/ 87 w 1262974"/>
                  <a:gd name="connsiteY0" fmla="*/ 0 h 582911"/>
                  <a:gd name="connsiteX1" fmla="*/ 1262974 w 1262974"/>
                  <a:gd name="connsiteY1" fmla="*/ 2340 h 582911"/>
                  <a:gd name="connsiteX2" fmla="*/ 783482 w 1262974"/>
                  <a:gd name="connsiteY2" fmla="*/ 303511 h 582911"/>
                  <a:gd name="connsiteX3" fmla="*/ 1230522 w 1262974"/>
                  <a:gd name="connsiteY3" fmla="*/ 582911 h 582911"/>
                  <a:gd name="connsiteX4" fmla="*/ 0 w 1262974"/>
                  <a:gd name="connsiteY4" fmla="*/ 582911 h 582911"/>
                  <a:gd name="connsiteX5" fmla="*/ 87 w 1262974"/>
                  <a:gd name="connsiteY5" fmla="*/ 0 h 582911"/>
                  <a:gd name="connsiteX0" fmla="*/ 87 w 1258212"/>
                  <a:gd name="connsiteY0" fmla="*/ 0 h 582911"/>
                  <a:gd name="connsiteX1" fmla="*/ 1258212 w 1258212"/>
                  <a:gd name="connsiteY1" fmla="*/ 2340 h 582911"/>
                  <a:gd name="connsiteX2" fmla="*/ 783482 w 1258212"/>
                  <a:gd name="connsiteY2" fmla="*/ 303511 h 582911"/>
                  <a:gd name="connsiteX3" fmla="*/ 1230522 w 1258212"/>
                  <a:gd name="connsiteY3" fmla="*/ 582911 h 582911"/>
                  <a:gd name="connsiteX4" fmla="*/ 0 w 1258212"/>
                  <a:gd name="connsiteY4" fmla="*/ 582911 h 582911"/>
                  <a:gd name="connsiteX5" fmla="*/ 87 w 1258212"/>
                  <a:gd name="connsiteY5" fmla="*/ 0 h 582911"/>
                  <a:gd name="connsiteX0" fmla="*/ 87 w 1258212"/>
                  <a:gd name="connsiteY0" fmla="*/ 41 h 582952"/>
                  <a:gd name="connsiteX1" fmla="*/ 1258212 w 1258212"/>
                  <a:gd name="connsiteY1" fmla="*/ 0 h 582952"/>
                  <a:gd name="connsiteX2" fmla="*/ 783482 w 1258212"/>
                  <a:gd name="connsiteY2" fmla="*/ 303552 h 582952"/>
                  <a:gd name="connsiteX3" fmla="*/ 1230522 w 1258212"/>
                  <a:gd name="connsiteY3" fmla="*/ 582952 h 582952"/>
                  <a:gd name="connsiteX4" fmla="*/ 0 w 1258212"/>
                  <a:gd name="connsiteY4" fmla="*/ 582952 h 582952"/>
                  <a:gd name="connsiteX5" fmla="*/ 87 w 1258212"/>
                  <a:gd name="connsiteY5" fmla="*/ 41 h 5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12" h="582952">
                    <a:moveTo>
                      <a:pt x="87" y="41"/>
                    </a:moveTo>
                    <a:lnTo>
                      <a:pt x="1258212" y="0"/>
                    </a:lnTo>
                    <a:lnTo>
                      <a:pt x="783482" y="303552"/>
                    </a:lnTo>
                    <a:lnTo>
                      <a:pt x="1230522" y="582952"/>
                    </a:lnTo>
                    <a:lnTo>
                      <a:pt x="0" y="582952"/>
                    </a:lnTo>
                    <a:cubicBezTo>
                      <a:pt x="0" y="389428"/>
                      <a:pt x="87" y="193565"/>
                      <a:pt x="87" y="41"/>
                    </a:cubicBezTo>
                    <a:close/>
                  </a:path>
                </a:pathLst>
              </a:custGeom>
              <a:solidFill>
                <a:srgbClr val="FF111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Seta: Para a Direita 63"/>
              <p:cNvSpPr/>
              <p:nvPr/>
            </p:nvSpPr>
            <p:spPr>
              <a:xfrm rot="5400000">
                <a:off x="4116229" y="2492132"/>
                <a:ext cx="940205" cy="138922"/>
              </a:xfrm>
              <a:prstGeom prst="rightArrow">
                <a:avLst>
                  <a:gd name="adj1" fmla="val 100000"/>
                  <a:gd name="adj2" fmla="val 80000"/>
                </a:avLst>
              </a:prstGeom>
              <a:solidFill>
                <a:srgbClr val="92D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tângulo: Cantos Arredondados 24"/>
              <p:cNvSpPr/>
              <p:nvPr/>
            </p:nvSpPr>
            <p:spPr>
              <a:xfrm rot="5400000">
                <a:off x="3881219" y="2428511"/>
                <a:ext cx="814922" cy="140881"/>
              </a:xfrm>
              <a:custGeom>
                <a:avLst/>
                <a:gdLst>
                  <a:gd name="connsiteX0" fmla="*/ 0 w 1799772"/>
                  <a:gd name="connsiteY0" fmla="*/ 290286 h 580571"/>
                  <a:gd name="connsiteX1" fmla="*/ 290286 w 1799772"/>
                  <a:gd name="connsiteY1" fmla="*/ 0 h 580571"/>
                  <a:gd name="connsiteX2" fmla="*/ 1509487 w 1799772"/>
                  <a:gd name="connsiteY2" fmla="*/ 0 h 580571"/>
                  <a:gd name="connsiteX3" fmla="*/ 1799773 w 1799772"/>
                  <a:gd name="connsiteY3" fmla="*/ 290286 h 580571"/>
                  <a:gd name="connsiteX4" fmla="*/ 1799772 w 1799772"/>
                  <a:gd name="connsiteY4" fmla="*/ 290286 h 580571"/>
                  <a:gd name="connsiteX5" fmla="*/ 1509486 w 1799772"/>
                  <a:gd name="connsiteY5" fmla="*/ 580572 h 580571"/>
                  <a:gd name="connsiteX6" fmla="*/ 290286 w 1799772"/>
                  <a:gd name="connsiteY6" fmla="*/ 580571 h 580571"/>
                  <a:gd name="connsiteX7" fmla="*/ 0 w 1799772"/>
                  <a:gd name="connsiteY7" fmla="*/ 290285 h 580571"/>
                  <a:gd name="connsiteX8" fmla="*/ 0 w 1799772"/>
                  <a:gd name="connsiteY8" fmla="*/ 290286 h 580571"/>
                  <a:gd name="connsiteX0" fmla="*/ 0 w 1799773"/>
                  <a:gd name="connsiteY0" fmla="*/ 290285 h 580572"/>
                  <a:gd name="connsiteX1" fmla="*/ 290286 w 1799773"/>
                  <a:gd name="connsiteY1" fmla="*/ 0 h 580572"/>
                  <a:gd name="connsiteX2" fmla="*/ 1509487 w 1799773"/>
                  <a:gd name="connsiteY2" fmla="*/ 0 h 580572"/>
                  <a:gd name="connsiteX3" fmla="*/ 1799773 w 1799773"/>
                  <a:gd name="connsiteY3" fmla="*/ 290286 h 580572"/>
                  <a:gd name="connsiteX4" fmla="*/ 1799772 w 1799773"/>
                  <a:gd name="connsiteY4" fmla="*/ 290286 h 580572"/>
                  <a:gd name="connsiteX5" fmla="*/ 1509486 w 1799773"/>
                  <a:gd name="connsiteY5" fmla="*/ 580572 h 580572"/>
                  <a:gd name="connsiteX6" fmla="*/ 290286 w 1799773"/>
                  <a:gd name="connsiteY6" fmla="*/ 580571 h 580572"/>
                  <a:gd name="connsiteX7" fmla="*/ 0 w 1799773"/>
                  <a:gd name="connsiteY7" fmla="*/ 290285 h 580572"/>
                  <a:gd name="connsiteX0" fmla="*/ 152400 w 1661887"/>
                  <a:gd name="connsiteY0" fmla="*/ 580571 h 580572"/>
                  <a:gd name="connsiteX1" fmla="*/ 152400 w 1661887"/>
                  <a:gd name="connsiteY1" fmla="*/ 0 h 580572"/>
                  <a:gd name="connsiteX2" fmla="*/ 1371601 w 1661887"/>
                  <a:gd name="connsiteY2" fmla="*/ 0 h 580572"/>
                  <a:gd name="connsiteX3" fmla="*/ 1661887 w 1661887"/>
                  <a:gd name="connsiteY3" fmla="*/ 290286 h 580572"/>
                  <a:gd name="connsiteX4" fmla="*/ 1661886 w 1661887"/>
                  <a:gd name="connsiteY4" fmla="*/ 290286 h 580572"/>
                  <a:gd name="connsiteX5" fmla="*/ 1371600 w 1661887"/>
                  <a:gd name="connsiteY5" fmla="*/ 580572 h 580572"/>
                  <a:gd name="connsiteX6" fmla="*/ 152400 w 1661887"/>
                  <a:gd name="connsiteY6" fmla="*/ 580571 h 580572"/>
                  <a:gd name="connsiteX0" fmla="*/ 0 w 1509487"/>
                  <a:gd name="connsiteY0" fmla="*/ 580571 h 580572"/>
                  <a:gd name="connsiteX1" fmla="*/ 0 w 1509487"/>
                  <a:gd name="connsiteY1" fmla="*/ 0 h 580572"/>
                  <a:gd name="connsiteX2" fmla="*/ 1219201 w 1509487"/>
                  <a:gd name="connsiteY2" fmla="*/ 0 h 580572"/>
                  <a:gd name="connsiteX3" fmla="*/ 1509487 w 1509487"/>
                  <a:gd name="connsiteY3" fmla="*/ 290286 h 580572"/>
                  <a:gd name="connsiteX4" fmla="*/ 1509486 w 1509487"/>
                  <a:gd name="connsiteY4" fmla="*/ 290286 h 580572"/>
                  <a:gd name="connsiteX5" fmla="*/ 1219200 w 1509487"/>
                  <a:gd name="connsiteY5" fmla="*/ 580572 h 580572"/>
                  <a:gd name="connsiteX6" fmla="*/ 0 w 1509487"/>
                  <a:gd name="connsiteY6" fmla="*/ 580571 h 58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487" h="580572">
                    <a:moveTo>
                      <a:pt x="0" y="580571"/>
                    </a:moveTo>
                    <a:lnTo>
                      <a:pt x="0" y="0"/>
                    </a:lnTo>
                    <a:lnTo>
                      <a:pt x="1219201" y="0"/>
                    </a:lnTo>
                    <a:cubicBezTo>
                      <a:pt x="1379522" y="0"/>
                      <a:pt x="1509487" y="129965"/>
                      <a:pt x="1509487" y="290286"/>
                    </a:cubicBezTo>
                    <a:lnTo>
                      <a:pt x="1509486" y="290286"/>
                    </a:lnTo>
                    <a:cubicBezTo>
                      <a:pt x="1509486" y="450607"/>
                      <a:pt x="1379521" y="580572"/>
                      <a:pt x="1219200" y="580572"/>
                    </a:cubicBezTo>
                    <a:lnTo>
                      <a:pt x="0" y="580571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orma livre: Forma 76"/>
              <p:cNvSpPr/>
              <p:nvPr/>
            </p:nvSpPr>
            <p:spPr>
              <a:xfrm rot="16200000" flipH="1">
                <a:off x="5235067" y="2493921"/>
                <a:ext cx="384170" cy="140881"/>
              </a:xfrm>
              <a:custGeom>
                <a:avLst/>
                <a:gdLst>
                  <a:gd name="connsiteX0" fmla="*/ 0 w 1301354"/>
                  <a:gd name="connsiteY0" fmla="*/ 0 h 580571"/>
                  <a:gd name="connsiteX1" fmla="*/ 1301354 w 1301354"/>
                  <a:gd name="connsiteY1" fmla="*/ 0 h 580571"/>
                  <a:gd name="connsiteX2" fmla="*/ 1267308 w 1301354"/>
                  <a:gd name="connsiteY2" fmla="*/ 18577 h 580571"/>
                  <a:gd name="connsiteX3" fmla="*/ 1121420 w 1301354"/>
                  <a:gd name="connsiteY3" fmla="*/ 294398 h 580571"/>
                  <a:gd name="connsiteX4" fmla="*/ 1121419 w 1301354"/>
                  <a:gd name="connsiteY4" fmla="*/ 294398 h 580571"/>
                  <a:gd name="connsiteX5" fmla="*/ 1267306 w 1301354"/>
                  <a:gd name="connsiteY5" fmla="*/ 570219 h 580571"/>
                  <a:gd name="connsiteX6" fmla="*/ 1286280 w 1301354"/>
                  <a:gd name="connsiteY6" fmla="*/ 580571 h 580571"/>
                  <a:gd name="connsiteX7" fmla="*/ 0 w 1301354"/>
                  <a:gd name="connsiteY7" fmla="*/ 580571 h 58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354" h="580571">
                    <a:moveTo>
                      <a:pt x="0" y="0"/>
                    </a:moveTo>
                    <a:lnTo>
                      <a:pt x="1301354" y="0"/>
                    </a:lnTo>
                    <a:lnTo>
                      <a:pt x="1267308" y="18577"/>
                    </a:lnTo>
                    <a:cubicBezTo>
                      <a:pt x="1179290" y="78353"/>
                      <a:pt x="1121420" y="179582"/>
                      <a:pt x="1121420" y="294398"/>
                    </a:cubicBezTo>
                    <a:lnTo>
                      <a:pt x="1121419" y="294398"/>
                    </a:lnTo>
                    <a:cubicBezTo>
                      <a:pt x="1121419" y="409214"/>
                      <a:pt x="1179288" y="510443"/>
                      <a:pt x="1267306" y="570219"/>
                    </a:cubicBezTo>
                    <a:lnTo>
                      <a:pt x="1286280" y="580571"/>
                    </a:lnTo>
                    <a:lnTo>
                      <a:pt x="0" y="58057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orma livre: Forma 79"/>
              <p:cNvSpPr/>
              <p:nvPr/>
            </p:nvSpPr>
            <p:spPr>
              <a:xfrm rot="16200000" flipH="1">
                <a:off x="4569690" y="2365079"/>
                <a:ext cx="627093" cy="139492"/>
              </a:xfrm>
              <a:custGeom>
                <a:avLst/>
                <a:gdLst>
                  <a:gd name="connsiteX0" fmla="*/ 0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0" fmla="*/ 565266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5" fmla="*/ 565266 w 1764118"/>
                  <a:gd name="connsiteY5" fmla="*/ 0 h 580571"/>
                  <a:gd name="connsiteX0" fmla="*/ 66503 w 1265355"/>
                  <a:gd name="connsiteY0" fmla="*/ 0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66503 w 1265355"/>
                  <a:gd name="connsiteY5" fmla="*/ 0 h 580571"/>
                  <a:gd name="connsiteX0" fmla="*/ 0 w 1298605"/>
                  <a:gd name="connsiteY0" fmla="*/ 0 h 597197"/>
                  <a:gd name="connsiteX1" fmla="*/ 1298605 w 1298605"/>
                  <a:gd name="connsiteY1" fmla="*/ 16626 h 597197"/>
                  <a:gd name="connsiteX2" fmla="*/ 816732 w 1298605"/>
                  <a:gd name="connsiteY2" fmla="*/ 317797 h 597197"/>
                  <a:gd name="connsiteX3" fmla="*/ 1263772 w 1298605"/>
                  <a:gd name="connsiteY3" fmla="*/ 597197 h 597197"/>
                  <a:gd name="connsiteX4" fmla="*/ 33250 w 1298605"/>
                  <a:gd name="connsiteY4" fmla="*/ 597197 h 597197"/>
                  <a:gd name="connsiteX5" fmla="*/ 0 w 1298605"/>
                  <a:gd name="connsiteY5" fmla="*/ 0 h 597197"/>
                  <a:gd name="connsiteX0" fmla="*/ 87 w 1265355"/>
                  <a:gd name="connsiteY0" fmla="*/ 0 h 592435"/>
                  <a:gd name="connsiteX1" fmla="*/ 1265355 w 1265355"/>
                  <a:gd name="connsiteY1" fmla="*/ 11864 h 592435"/>
                  <a:gd name="connsiteX2" fmla="*/ 783482 w 1265355"/>
                  <a:gd name="connsiteY2" fmla="*/ 313035 h 592435"/>
                  <a:gd name="connsiteX3" fmla="*/ 1230522 w 1265355"/>
                  <a:gd name="connsiteY3" fmla="*/ 592435 h 592435"/>
                  <a:gd name="connsiteX4" fmla="*/ 0 w 1265355"/>
                  <a:gd name="connsiteY4" fmla="*/ 592435 h 592435"/>
                  <a:gd name="connsiteX5" fmla="*/ 87 w 1265355"/>
                  <a:gd name="connsiteY5" fmla="*/ 0 h 592435"/>
                  <a:gd name="connsiteX0" fmla="*/ 0 w 1274793"/>
                  <a:gd name="connsiteY0" fmla="*/ 2423 h 580571"/>
                  <a:gd name="connsiteX1" fmla="*/ 1274793 w 1274793"/>
                  <a:gd name="connsiteY1" fmla="*/ 0 h 580571"/>
                  <a:gd name="connsiteX2" fmla="*/ 792920 w 1274793"/>
                  <a:gd name="connsiteY2" fmla="*/ 301171 h 580571"/>
                  <a:gd name="connsiteX3" fmla="*/ 1239960 w 1274793"/>
                  <a:gd name="connsiteY3" fmla="*/ 580571 h 580571"/>
                  <a:gd name="connsiteX4" fmla="*/ 9438 w 1274793"/>
                  <a:gd name="connsiteY4" fmla="*/ 580571 h 580571"/>
                  <a:gd name="connsiteX5" fmla="*/ 0 w 1274793"/>
                  <a:gd name="connsiteY5" fmla="*/ 2423 h 580571"/>
                  <a:gd name="connsiteX0" fmla="*/ 87 w 1265355"/>
                  <a:gd name="connsiteY0" fmla="*/ 2423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87 w 1265355"/>
                  <a:gd name="connsiteY5" fmla="*/ 2423 h 580571"/>
                  <a:gd name="connsiteX0" fmla="*/ 87 w 1265355"/>
                  <a:gd name="connsiteY0" fmla="*/ 0 h 582911"/>
                  <a:gd name="connsiteX1" fmla="*/ 1265355 w 1265355"/>
                  <a:gd name="connsiteY1" fmla="*/ 2340 h 582911"/>
                  <a:gd name="connsiteX2" fmla="*/ 783482 w 1265355"/>
                  <a:gd name="connsiteY2" fmla="*/ 303511 h 582911"/>
                  <a:gd name="connsiteX3" fmla="*/ 1230522 w 1265355"/>
                  <a:gd name="connsiteY3" fmla="*/ 582911 h 582911"/>
                  <a:gd name="connsiteX4" fmla="*/ 0 w 1265355"/>
                  <a:gd name="connsiteY4" fmla="*/ 582911 h 582911"/>
                  <a:gd name="connsiteX5" fmla="*/ 87 w 1265355"/>
                  <a:gd name="connsiteY5" fmla="*/ 0 h 582911"/>
                  <a:gd name="connsiteX0" fmla="*/ 87 w 1262974"/>
                  <a:gd name="connsiteY0" fmla="*/ 0 h 582911"/>
                  <a:gd name="connsiteX1" fmla="*/ 1262974 w 1262974"/>
                  <a:gd name="connsiteY1" fmla="*/ 2340 h 582911"/>
                  <a:gd name="connsiteX2" fmla="*/ 783482 w 1262974"/>
                  <a:gd name="connsiteY2" fmla="*/ 303511 h 582911"/>
                  <a:gd name="connsiteX3" fmla="*/ 1230522 w 1262974"/>
                  <a:gd name="connsiteY3" fmla="*/ 582911 h 582911"/>
                  <a:gd name="connsiteX4" fmla="*/ 0 w 1262974"/>
                  <a:gd name="connsiteY4" fmla="*/ 582911 h 582911"/>
                  <a:gd name="connsiteX5" fmla="*/ 87 w 1262974"/>
                  <a:gd name="connsiteY5" fmla="*/ 0 h 582911"/>
                  <a:gd name="connsiteX0" fmla="*/ 87 w 1258212"/>
                  <a:gd name="connsiteY0" fmla="*/ 0 h 582911"/>
                  <a:gd name="connsiteX1" fmla="*/ 1258212 w 1258212"/>
                  <a:gd name="connsiteY1" fmla="*/ 2340 h 582911"/>
                  <a:gd name="connsiteX2" fmla="*/ 783482 w 1258212"/>
                  <a:gd name="connsiteY2" fmla="*/ 303511 h 582911"/>
                  <a:gd name="connsiteX3" fmla="*/ 1230522 w 1258212"/>
                  <a:gd name="connsiteY3" fmla="*/ 582911 h 582911"/>
                  <a:gd name="connsiteX4" fmla="*/ 0 w 1258212"/>
                  <a:gd name="connsiteY4" fmla="*/ 582911 h 582911"/>
                  <a:gd name="connsiteX5" fmla="*/ 87 w 1258212"/>
                  <a:gd name="connsiteY5" fmla="*/ 0 h 582911"/>
                  <a:gd name="connsiteX0" fmla="*/ 87 w 1258212"/>
                  <a:gd name="connsiteY0" fmla="*/ 41 h 582952"/>
                  <a:gd name="connsiteX1" fmla="*/ 1258212 w 1258212"/>
                  <a:gd name="connsiteY1" fmla="*/ 0 h 582952"/>
                  <a:gd name="connsiteX2" fmla="*/ 783482 w 1258212"/>
                  <a:gd name="connsiteY2" fmla="*/ 303552 h 582952"/>
                  <a:gd name="connsiteX3" fmla="*/ 1230522 w 1258212"/>
                  <a:gd name="connsiteY3" fmla="*/ 582952 h 582952"/>
                  <a:gd name="connsiteX4" fmla="*/ 0 w 1258212"/>
                  <a:gd name="connsiteY4" fmla="*/ 582952 h 582952"/>
                  <a:gd name="connsiteX5" fmla="*/ 87 w 1258212"/>
                  <a:gd name="connsiteY5" fmla="*/ 41 h 5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12" h="582952">
                    <a:moveTo>
                      <a:pt x="87" y="41"/>
                    </a:moveTo>
                    <a:lnTo>
                      <a:pt x="1258212" y="0"/>
                    </a:lnTo>
                    <a:lnTo>
                      <a:pt x="783482" y="303552"/>
                    </a:lnTo>
                    <a:lnTo>
                      <a:pt x="1230522" y="582952"/>
                    </a:lnTo>
                    <a:lnTo>
                      <a:pt x="0" y="582952"/>
                    </a:lnTo>
                    <a:cubicBezTo>
                      <a:pt x="0" y="389428"/>
                      <a:pt x="87" y="193565"/>
                      <a:pt x="87" y="41"/>
                    </a:cubicBezTo>
                    <a:close/>
                  </a:path>
                </a:pathLst>
              </a:custGeom>
              <a:solidFill>
                <a:srgbClr val="FF111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Seta: Para a Direita 81"/>
              <p:cNvSpPr/>
              <p:nvPr/>
            </p:nvSpPr>
            <p:spPr>
              <a:xfrm rot="5400000">
                <a:off x="3632951" y="2555424"/>
                <a:ext cx="715933" cy="138922"/>
              </a:xfrm>
              <a:prstGeom prst="rightArrow">
                <a:avLst>
                  <a:gd name="adj1" fmla="val 100000"/>
                  <a:gd name="adj2" fmla="val 80000"/>
                </a:avLst>
              </a:prstGeom>
              <a:solidFill>
                <a:srgbClr val="92D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Seta: Para a Direita 84"/>
              <p:cNvSpPr/>
              <p:nvPr/>
            </p:nvSpPr>
            <p:spPr>
              <a:xfrm rot="5400000">
                <a:off x="3428487" y="2556923"/>
                <a:ext cx="569644" cy="138922"/>
              </a:xfrm>
              <a:prstGeom prst="rightArrow">
                <a:avLst>
                  <a:gd name="adj1" fmla="val 100000"/>
                  <a:gd name="adj2" fmla="val 80000"/>
                </a:avLst>
              </a:prstGeom>
              <a:solidFill>
                <a:srgbClr val="92D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orma livre: Forma 88"/>
              <p:cNvSpPr/>
              <p:nvPr/>
            </p:nvSpPr>
            <p:spPr>
              <a:xfrm rot="16200000" flipH="1">
                <a:off x="3333647" y="2589835"/>
                <a:ext cx="224099" cy="140881"/>
              </a:xfrm>
              <a:custGeom>
                <a:avLst/>
                <a:gdLst>
                  <a:gd name="connsiteX0" fmla="*/ 0 w 1301354"/>
                  <a:gd name="connsiteY0" fmla="*/ 0 h 580571"/>
                  <a:gd name="connsiteX1" fmla="*/ 1301354 w 1301354"/>
                  <a:gd name="connsiteY1" fmla="*/ 0 h 580571"/>
                  <a:gd name="connsiteX2" fmla="*/ 1267308 w 1301354"/>
                  <a:gd name="connsiteY2" fmla="*/ 18577 h 580571"/>
                  <a:gd name="connsiteX3" fmla="*/ 1121420 w 1301354"/>
                  <a:gd name="connsiteY3" fmla="*/ 294398 h 580571"/>
                  <a:gd name="connsiteX4" fmla="*/ 1121419 w 1301354"/>
                  <a:gd name="connsiteY4" fmla="*/ 294398 h 580571"/>
                  <a:gd name="connsiteX5" fmla="*/ 1267306 w 1301354"/>
                  <a:gd name="connsiteY5" fmla="*/ 570219 h 580571"/>
                  <a:gd name="connsiteX6" fmla="*/ 1286280 w 1301354"/>
                  <a:gd name="connsiteY6" fmla="*/ 580571 h 580571"/>
                  <a:gd name="connsiteX7" fmla="*/ 0 w 1301354"/>
                  <a:gd name="connsiteY7" fmla="*/ 580571 h 58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354" h="580571">
                    <a:moveTo>
                      <a:pt x="0" y="0"/>
                    </a:moveTo>
                    <a:lnTo>
                      <a:pt x="1301354" y="0"/>
                    </a:lnTo>
                    <a:lnTo>
                      <a:pt x="1267308" y="18577"/>
                    </a:lnTo>
                    <a:cubicBezTo>
                      <a:pt x="1179290" y="78353"/>
                      <a:pt x="1121420" y="179582"/>
                      <a:pt x="1121420" y="294398"/>
                    </a:cubicBezTo>
                    <a:lnTo>
                      <a:pt x="1121419" y="294398"/>
                    </a:lnTo>
                    <a:cubicBezTo>
                      <a:pt x="1121419" y="409214"/>
                      <a:pt x="1179288" y="510443"/>
                      <a:pt x="1267306" y="570219"/>
                    </a:cubicBezTo>
                    <a:lnTo>
                      <a:pt x="1286280" y="580571"/>
                    </a:lnTo>
                    <a:lnTo>
                      <a:pt x="0" y="58057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orma livre: Forma 91"/>
              <p:cNvSpPr/>
              <p:nvPr/>
            </p:nvSpPr>
            <p:spPr>
              <a:xfrm rot="16200000" flipH="1">
                <a:off x="5539106" y="2586268"/>
                <a:ext cx="282949" cy="139492"/>
              </a:xfrm>
              <a:custGeom>
                <a:avLst/>
                <a:gdLst>
                  <a:gd name="connsiteX0" fmla="*/ 0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0" fmla="*/ 565266 w 1764118"/>
                  <a:gd name="connsiteY0" fmla="*/ 0 h 580571"/>
                  <a:gd name="connsiteX1" fmla="*/ 1764118 w 1764118"/>
                  <a:gd name="connsiteY1" fmla="*/ 0 h 580571"/>
                  <a:gd name="connsiteX2" fmla="*/ 1282245 w 1764118"/>
                  <a:gd name="connsiteY2" fmla="*/ 301171 h 580571"/>
                  <a:gd name="connsiteX3" fmla="*/ 1729285 w 1764118"/>
                  <a:gd name="connsiteY3" fmla="*/ 580571 h 580571"/>
                  <a:gd name="connsiteX4" fmla="*/ 0 w 1764118"/>
                  <a:gd name="connsiteY4" fmla="*/ 580571 h 580571"/>
                  <a:gd name="connsiteX5" fmla="*/ 565266 w 1764118"/>
                  <a:gd name="connsiteY5" fmla="*/ 0 h 580571"/>
                  <a:gd name="connsiteX0" fmla="*/ 66503 w 1265355"/>
                  <a:gd name="connsiteY0" fmla="*/ 0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66503 w 1265355"/>
                  <a:gd name="connsiteY5" fmla="*/ 0 h 580571"/>
                  <a:gd name="connsiteX0" fmla="*/ 0 w 1298605"/>
                  <a:gd name="connsiteY0" fmla="*/ 0 h 597197"/>
                  <a:gd name="connsiteX1" fmla="*/ 1298605 w 1298605"/>
                  <a:gd name="connsiteY1" fmla="*/ 16626 h 597197"/>
                  <a:gd name="connsiteX2" fmla="*/ 816732 w 1298605"/>
                  <a:gd name="connsiteY2" fmla="*/ 317797 h 597197"/>
                  <a:gd name="connsiteX3" fmla="*/ 1263772 w 1298605"/>
                  <a:gd name="connsiteY3" fmla="*/ 597197 h 597197"/>
                  <a:gd name="connsiteX4" fmla="*/ 33250 w 1298605"/>
                  <a:gd name="connsiteY4" fmla="*/ 597197 h 597197"/>
                  <a:gd name="connsiteX5" fmla="*/ 0 w 1298605"/>
                  <a:gd name="connsiteY5" fmla="*/ 0 h 597197"/>
                  <a:gd name="connsiteX0" fmla="*/ 87 w 1265355"/>
                  <a:gd name="connsiteY0" fmla="*/ 0 h 592435"/>
                  <a:gd name="connsiteX1" fmla="*/ 1265355 w 1265355"/>
                  <a:gd name="connsiteY1" fmla="*/ 11864 h 592435"/>
                  <a:gd name="connsiteX2" fmla="*/ 783482 w 1265355"/>
                  <a:gd name="connsiteY2" fmla="*/ 313035 h 592435"/>
                  <a:gd name="connsiteX3" fmla="*/ 1230522 w 1265355"/>
                  <a:gd name="connsiteY3" fmla="*/ 592435 h 592435"/>
                  <a:gd name="connsiteX4" fmla="*/ 0 w 1265355"/>
                  <a:gd name="connsiteY4" fmla="*/ 592435 h 592435"/>
                  <a:gd name="connsiteX5" fmla="*/ 87 w 1265355"/>
                  <a:gd name="connsiteY5" fmla="*/ 0 h 592435"/>
                  <a:gd name="connsiteX0" fmla="*/ 0 w 1274793"/>
                  <a:gd name="connsiteY0" fmla="*/ 2423 h 580571"/>
                  <a:gd name="connsiteX1" fmla="*/ 1274793 w 1274793"/>
                  <a:gd name="connsiteY1" fmla="*/ 0 h 580571"/>
                  <a:gd name="connsiteX2" fmla="*/ 792920 w 1274793"/>
                  <a:gd name="connsiteY2" fmla="*/ 301171 h 580571"/>
                  <a:gd name="connsiteX3" fmla="*/ 1239960 w 1274793"/>
                  <a:gd name="connsiteY3" fmla="*/ 580571 h 580571"/>
                  <a:gd name="connsiteX4" fmla="*/ 9438 w 1274793"/>
                  <a:gd name="connsiteY4" fmla="*/ 580571 h 580571"/>
                  <a:gd name="connsiteX5" fmla="*/ 0 w 1274793"/>
                  <a:gd name="connsiteY5" fmla="*/ 2423 h 580571"/>
                  <a:gd name="connsiteX0" fmla="*/ 87 w 1265355"/>
                  <a:gd name="connsiteY0" fmla="*/ 2423 h 580571"/>
                  <a:gd name="connsiteX1" fmla="*/ 1265355 w 1265355"/>
                  <a:gd name="connsiteY1" fmla="*/ 0 h 580571"/>
                  <a:gd name="connsiteX2" fmla="*/ 783482 w 1265355"/>
                  <a:gd name="connsiteY2" fmla="*/ 301171 h 580571"/>
                  <a:gd name="connsiteX3" fmla="*/ 1230522 w 1265355"/>
                  <a:gd name="connsiteY3" fmla="*/ 580571 h 580571"/>
                  <a:gd name="connsiteX4" fmla="*/ 0 w 1265355"/>
                  <a:gd name="connsiteY4" fmla="*/ 580571 h 580571"/>
                  <a:gd name="connsiteX5" fmla="*/ 87 w 1265355"/>
                  <a:gd name="connsiteY5" fmla="*/ 2423 h 580571"/>
                  <a:gd name="connsiteX0" fmla="*/ 87 w 1265355"/>
                  <a:gd name="connsiteY0" fmla="*/ 0 h 582911"/>
                  <a:gd name="connsiteX1" fmla="*/ 1265355 w 1265355"/>
                  <a:gd name="connsiteY1" fmla="*/ 2340 h 582911"/>
                  <a:gd name="connsiteX2" fmla="*/ 783482 w 1265355"/>
                  <a:gd name="connsiteY2" fmla="*/ 303511 h 582911"/>
                  <a:gd name="connsiteX3" fmla="*/ 1230522 w 1265355"/>
                  <a:gd name="connsiteY3" fmla="*/ 582911 h 582911"/>
                  <a:gd name="connsiteX4" fmla="*/ 0 w 1265355"/>
                  <a:gd name="connsiteY4" fmla="*/ 582911 h 582911"/>
                  <a:gd name="connsiteX5" fmla="*/ 87 w 1265355"/>
                  <a:gd name="connsiteY5" fmla="*/ 0 h 582911"/>
                  <a:gd name="connsiteX0" fmla="*/ 87 w 1262974"/>
                  <a:gd name="connsiteY0" fmla="*/ 0 h 582911"/>
                  <a:gd name="connsiteX1" fmla="*/ 1262974 w 1262974"/>
                  <a:gd name="connsiteY1" fmla="*/ 2340 h 582911"/>
                  <a:gd name="connsiteX2" fmla="*/ 783482 w 1262974"/>
                  <a:gd name="connsiteY2" fmla="*/ 303511 h 582911"/>
                  <a:gd name="connsiteX3" fmla="*/ 1230522 w 1262974"/>
                  <a:gd name="connsiteY3" fmla="*/ 582911 h 582911"/>
                  <a:gd name="connsiteX4" fmla="*/ 0 w 1262974"/>
                  <a:gd name="connsiteY4" fmla="*/ 582911 h 582911"/>
                  <a:gd name="connsiteX5" fmla="*/ 87 w 1262974"/>
                  <a:gd name="connsiteY5" fmla="*/ 0 h 582911"/>
                  <a:gd name="connsiteX0" fmla="*/ 87 w 1258212"/>
                  <a:gd name="connsiteY0" fmla="*/ 0 h 582911"/>
                  <a:gd name="connsiteX1" fmla="*/ 1258212 w 1258212"/>
                  <a:gd name="connsiteY1" fmla="*/ 2340 h 582911"/>
                  <a:gd name="connsiteX2" fmla="*/ 783482 w 1258212"/>
                  <a:gd name="connsiteY2" fmla="*/ 303511 h 582911"/>
                  <a:gd name="connsiteX3" fmla="*/ 1230522 w 1258212"/>
                  <a:gd name="connsiteY3" fmla="*/ 582911 h 582911"/>
                  <a:gd name="connsiteX4" fmla="*/ 0 w 1258212"/>
                  <a:gd name="connsiteY4" fmla="*/ 582911 h 582911"/>
                  <a:gd name="connsiteX5" fmla="*/ 87 w 1258212"/>
                  <a:gd name="connsiteY5" fmla="*/ 0 h 582911"/>
                  <a:gd name="connsiteX0" fmla="*/ 87 w 1258212"/>
                  <a:gd name="connsiteY0" fmla="*/ 41 h 582952"/>
                  <a:gd name="connsiteX1" fmla="*/ 1258212 w 1258212"/>
                  <a:gd name="connsiteY1" fmla="*/ 0 h 582952"/>
                  <a:gd name="connsiteX2" fmla="*/ 783482 w 1258212"/>
                  <a:gd name="connsiteY2" fmla="*/ 303552 h 582952"/>
                  <a:gd name="connsiteX3" fmla="*/ 1230522 w 1258212"/>
                  <a:gd name="connsiteY3" fmla="*/ 582952 h 582952"/>
                  <a:gd name="connsiteX4" fmla="*/ 0 w 1258212"/>
                  <a:gd name="connsiteY4" fmla="*/ 582952 h 582952"/>
                  <a:gd name="connsiteX5" fmla="*/ 87 w 1258212"/>
                  <a:gd name="connsiteY5" fmla="*/ 41 h 5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12" h="582952">
                    <a:moveTo>
                      <a:pt x="87" y="41"/>
                    </a:moveTo>
                    <a:lnTo>
                      <a:pt x="1258212" y="0"/>
                    </a:lnTo>
                    <a:lnTo>
                      <a:pt x="783482" y="303552"/>
                    </a:lnTo>
                    <a:lnTo>
                      <a:pt x="1230522" y="582952"/>
                    </a:lnTo>
                    <a:lnTo>
                      <a:pt x="0" y="582952"/>
                    </a:lnTo>
                    <a:cubicBezTo>
                      <a:pt x="0" y="389428"/>
                      <a:pt x="87" y="193565"/>
                      <a:pt x="87" y="41"/>
                    </a:cubicBezTo>
                    <a:close/>
                  </a:path>
                </a:pathLst>
              </a:custGeom>
              <a:solidFill>
                <a:srgbClr val="FF111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Forma livre: Forma 115"/>
              <p:cNvSpPr/>
              <p:nvPr/>
            </p:nvSpPr>
            <p:spPr>
              <a:xfrm rot="16200000" flipH="1">
                <a:off x="4884981" y="2414626"/>
                <a:ext cx="544241" cy="140881"/>
              </a:xfrm>
              <a:custGeom>
                <a:avLst/>
                <a:gdLst>
                  <a:gd name="connsiteX0" fmla="*/ 0 w 1301354"/>
                  <a:gd name="connsiteY0" fmla="*/ 0 h 580571"/>
                  <a:gd name="connsiteX1" fmla="*/ 1301354 w 1301354"/>
                  <a:gd name="connsiteY1" fmla="*/ 0 h 580571"/>
                  <a:gd name="connsiteX2" fmla="*/ 1267308 w 1301354"/>
                  <a:gd name="connsiteY2" fmla="*/ 18577 h 580571"/>
                  <a:gd name="connsiteX3" fmla="*/ 1121420 w 1301354"/>
                  <a:gd name="connsiteY3" fmla="*/ 294398 h 580571"/>
                  <a:gd name="connsiteX4" fmla="*/ 1121419 w 1301354"/>
                  <a:gd name="connsiteY4" fmla="*/ 294398 h 580571"/>
                  <a:gd name="connsiteX5" fmla="*/ 1267306 w 1301354"/>
                  <a:gd name="connsiteY5" fmla="*/ 570219 h 580571"/>
                  <a:gd name="connsiteX6" fmla="*/ 1286280 w 1301354"/>
                  <a:gd name="connsiteY6" fmla="*/ 580571 h 580571"/>
                  <a:gd name="connsiteX7" fmla="*/ 0 w 1301354"/>
                  <a:gd name="connsiteY7" fmla="*/ 580571 h 58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354" h="580571">
                    <a:moveTo>
                      <a:pt x="0" y="0"/>
                    </a:moveTo>
                    <a:lnTo>
                      <a:pt x="1301354" y="0"/>
                    </a:lnTo>
                    <a:lnTo>
                      <a:pt x="1267308" y="18577"/>
                    </a:lnTo>
                    <a:cubicBezTo>
                      <a:pt x="1179290" y="78353"/>
                      <a:pt x="1121420" y="179582"/>
                      <a:pt x="1121420" y="294398"/>
                    </a:cubicBezTo>
                    <a:lnTo>
                      <a:pt x="1121419" y="294398"/>
                    </a:lnTo>
                    <a:cubicBezTo>
                      <a:pt x="1121419" y="409214"/>
                      <a:pt x="1179288" y="510443"/>
                      <a:pt x="1267306" y="570219"/>
                    </a:cubicBezTo>
                    <a:lnTo>
                      <a:pt x="1286280" y="580571"/>
                    </a:lnTo>
                    <a:lnTo>
                      <a:pt x="0" y="58057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t-PT" sz="4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0" name="Freeform 3"/>
            <p:cNvSpPr/>
            <p:nvPr/>
          </p:nvSpPr>
          <p:spPr>
            <a:xfrm>
              <a:off x="2408815" y="2121278"/>
              <a:ext cx="7301345" cy="1291042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1345" h="1291042">
                  <a:moveTo>
                    <a:pt x="0" y="1191808"/>
                  </a:moveTo>
                  <a:cubicBezTo>
                    <a:pt x="740063" y="587980"/>
                    <a:pt x="1480127" y="-15847"/>
                    <a:pt x="2286000" y="317"/>
                  </a:cubicBezTo>
                  <a:cubicBezTo>
                    <a:pt x="3091873" y="16480"/>
                    <a:pt x="3999345" y="1247226"/>
                    <a:pt x="4835236" y="1288789"/>
                  </a:cubicBezTo>
                  <a:cubicBezTo>
                    <a:pt x="5671127" y="1330353"/>
                    <a:pt x="6486236" y="790025"/>
                    <a:pt x="7301345" y="249698"/>
                  </a:cubicBezTo>
                </a:path>
              </a:pathLst>
            </a:custGeom>
            <a:noFill/>
            <a:ln w="190500" cap="rnd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Retângulo 120"/>
          <p:cNvSpPr/>
          <p:nvPr/>
        </p:nvSpPr>
        <p:spPr>
          <a:xfrm>
            <a:off x="0" y="0"/>
            <a:ext cx="1412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ADN</a:t>
            </a:r>
          </a:p>
        </p:txBody>
      </p:sp>
    </p:spTree>
    <p:extLst>
      <p:ext uri="{BB962C8B-B14F-4D97-AF65-F5344CB8AC3E}">
        <p14:creationId xmlns:p14="http://schemas.microsoft.com/office/powerpoint/2010/main" val="31693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29</a:t>
            </a:fld>
            <a:endParaRPr lang="pt-PT"/>
          </a:p>
        </p:txBody>
      </p:sp>
      <p:grpSp>
        <p:nvGrpSpPr>
          <p:cNvPr id="5" name="Grupo 4"/>
          <p:cNvGrpSpPr/>
          <p:nvPr/>
        </p:nvGrpSpPr>
        <p:grpSpPr>
          <a:xfrm>
            <a:off x="-12194" y="1780680"/>
            <a:ext cx="12204194" cy="1493635"/>
            <a:chOff x="-12194" y="1780680"/>
            <a:chExt cx="12204194" cy="1493635"/>
          </a:xfrm>
        </p:grpSpPr>
        <p:sp>
          <p:nvSpPr>
            <p:cNvPr id="70" name="Retângulo: Cantos Arredondados 24"/>
            <p:cNvSpPr/>
            <p:nvPr/>
          </p:nvSpPr>
          <p:spPr>
            <a:xfrm rot="5400000">
              <a:off x="5447741" y="2328741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95" name="Forma livre: Forma 94"/>
            <p:cNvSpPr/>
            <p:nvPr/>
          </p:nvSpPr>
          <p:spPr>
            <a:xfrm rot="16200000" flipH="1">
              <a:off x="6992687" y="2223211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97" name="Seta: Para a Direita 96"/>
            <p:cNvSpPr/>
            <p:nvPr/>
          </p:nvSpPr>
          <p:spPr>
            <a:xfrm rot="5400000">
              <a:off x="6088325" y="2348163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06" name="Seta: Para a Direita 105"/>
            <p:cNvSpPr/>
            <p:nvPr/>
          </p:nvSpPr>
          <p:spPr>
            <a:xfrm rot="5400000">
              <a:off x="7532142" y="2374315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10" name="Forma livre: Forma 109"/>
            <p:cNvSpPr/>
            <p:nvPr/>
          </p:nvSpPr>
          <p:spPr>
            <a:xfrm rot="16200000" flipH="1">
              <a:off x="8442130" y="2163243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13" name="Forma livre: Forma 112"/>
            <p:cNvSpPr/>
            <p:nvPr/>
          </p:nvSpPr>
          <p:spPr>
            <a:xfrm rot="16200000" flipH="1">
              <a:off x="9820814" y="2210367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64" name="Seta: Para a Direita 63"/>
            <p:cNvSpPr/>
            <p:nvPr/>
          </p:nvSpPr>
          <p:spPr>
            <a:xfrm rot="5400000">
              <a:off x="3261625" y="2354992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67" name="Retângulo: Cantos Arredondados 24"/>
            <p:cNvSpPr/>
            <p:nvPr/>
          </p:nvSpPr>
          <p:spPr>
            <a:xfrm rot="5400000">
              <a:off x="1866742" y="2318218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80" name="Forma livre: Forma 79"/>
            <p:cNvSpPr/>
            <p:nvPr/>
          </p:nvSpPr>
          <p:spPr>
            <a:xfrm rot="16200000" flipH="1">
              <a:off x="2758772" y="2217643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82" name="Seta: Para a Direita 81"/>
            <p:cNvSpPr/>
            <p:nvPr/>
          </p:nvSpPr>
          <p:spPr>
            <a:xfrm rot="5400000">
              <a:off x="364533" y="2344693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85" name="Seta: Para a Direita 84"/>
            <p:cNvSpPr/>
            <p:nvPr/>
          </p:nvSpPr>
          <p:spPr>
            <a:xfrm rot="5400000">
              <a:off x="-393815" y="2362508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89" name="Forma livre: Forma 88"/>
            <p:cNvSpPr/>
            <p:nvPr/>
          </p:nvSpPr>
          <p:spPr>
            <a:xfrm rot="16200000" flipH="1">
              <a:off x="1316252" y="2153719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92" name="Forma livre: Forma 91"/>
            <p:cNvSpPr/>
            <p:nvPr/>
          </p:nvSpPr>
          <p:spPr>
            <a:xfrm rot="16200000" flipH="1">
              <a:off x="4908888" y="2210368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16" name="Forma livre: Forma 115"/>
            <p:cNvSpPr/>
            <p:nvPr/>
          </p:nvSpPr>
          <p:spPr>
            <a:xfrm rot="16200000" flipH="1">
              <a:off x="4202230" y="2153718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48" name="Retângulo: Cantos Arredondados 24"/>
            <p:cNvSpPr/>
            <p:nvPr/>
          </p:nvSpPr>
          <p:spPr>
            <a:xfrm rot="5400000">
              <a:off x="8987653" y="2338315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49" name="Retângulo: Cantos Arredondados 24"/>
            <p:cNvSpPr/>
            <p:nvPr/>
          </p:nvSpPr>
          <p:spPr>
            <a:xfrm rot="5400000">
              <a:off x="10407164" y="2298242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0" name="Seta: Para a Direita 49"/>
            <p:cNvSpPr/>
            <p:nvPr/>
          </p:nvSpPr>
          <p:spPr>
            <a:xfrm rot="5400000">
              <a:off x="11081359" y="2374315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20" name="Freeform 3"/>
            <p:cNvSpPr/>
            <p:nvPr/>
          </p:nvSpPr>
          <p:spPr>
            <a:xfrm flipV="1">
              <a:off x="-12194" y="1780680"/>
              <a:ext cx="12204194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rnd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-42609" y="2587378"/>
            <a:ext cx="12204194" cy="1469219"/>
            <a:chOff x="-42609" y="2587378"/>
            <a:chExt cx="12204194" cy="1469219"/>
          </a:xfrm>
        </p:grpSpPr>
        <p:sp>
          <p:nvSpPr>
            <p:cNvPr id="51" name="Forma livre: Forma 50"/>
            <p:cNvSpPr/>
            <p:nvPr/>
          </p:nvSpPr>
          <p:spPr>
            <a:xfrm rot="5400000" flipH="1">
              <a:off x="-203496" y="3336597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2" name="Forma livre: Forma 51"/>
            <p:cNvSpPr/>
            <p:nvPr/>
          </p:nvSpPr>
          <p:spPr>
            <a:xfrm rot="5400000" flipH="1">
              <a:off x="538465" y="3336597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3" name="Forma livre: Forma 52"/>
            <p:cNvSpPr/>
            <p:nvPr/>
          </p:nvSpPr>
          <p:spPr>
            <a:xfrm rot="5400000" flipH="1">
              <a:off x="6276193" y="3297643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4" name="Forma livre: Forma 53"/>
            <p:cNvSpPr/>
            <p:nvPr/>
          </p:nvSpPr>
          <p:spPr>
            <a:xfrm rot="5400000" flipH="1">
              <a:off x="7741856" y="3325744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5" name="Forma livre: Forma 54"/>
            <p:cNvSpPr/>
            <p:nvPr/>
          </p:nvSpPr>
          <p:spPr>
            <a:xfrm rot="5400000" flipH="1">
              <a:off x="3456483" y="3315995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6" name="Forma livre: Forma 55"/>
            <p:cNvSpPr/>
            <p:nvPr/>
          </p:nvSpPr>
          <p:spPr>
            <a:xfrm rot="5400000" flipH="1">
              <a:off x="11256629" y="3315995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7" name="Forma livre: Forma 56"/>
            <p:cNvSpPr/>
            <p:nvPr/>
          </p:nvSpPr>
          <p:spPr>
            <a:xfrm rot="5400000" flipH="1">
              <a:off x="2048666" y="3368900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8" name="Forma livre: Forma 57"/>
            <p:cNvSpPr/>
            <p:nvPr/>
          </p:nvSpPr>
          <p:spPr>
            <a:xfrm rot="5400000" flipH="1">
              <a:off x="5625988" y="3336597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9" name="Forma livre: Forma 58"/>
            <p:cNvSpPr/>
            <p:nvPr/>
          </p:nvSpPr>
          <p:spPr>
            <a:xfrm rot="5400000" flipH="1">
              <a:off x="9170671" y="3355679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60" name="Forma livre: Forma 59"/>
            <p:cNvSpPr/>
            <p:nvPr/>
          </p:nvSpPr>
          <p:spPr>
            <a:xfrm rot="5400000" flipH="1">
              <a:off x="10587164" y="3343398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61" name="Seta: Para a Direita 60"/>
            <p:cNvSpPr/>
            <p:nvPr/>
          </p:nvSpPr>
          <p:spPr>
            <a:xfrm rot="16200000">
              <a:off x="9652632" y="3141775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62" name="Seta: Para a Direita 61"/>
            <p:cNvSpPr/>
            <p:nvPr/>
          </p:nvSpPr>
          <p:spPr>
            <a:xfrm rot="16200000">
              <a:off x="6812272" y="3127378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63" name="Seta: Para a Direita 62"/>
            <p:cNvSpPr/>
            <p:nvPr/>
          </p:nvSpPr>
          <p:spPr>
            <a:xfrm rot="16200000">
              <a:off x="4736141" y="3128506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66" name="Seta: Para a Direita 65"/>
            <p:cNvSpPr/>
            <p:nvPr/>
          </p:nvSpPr>
          <p:spPr>
            <a:xfrm rot="16200000">
              <a:off x="2576671" y="3149340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72" name="Retângulo: Cantos Arredondados 24"/>
            <p:cNvSpPr/>
            <p:nvPr/>
          </p:nvSpPr>
          <p:spPr>
            <a:xfrm rot="16200000">
              <a:off x="8280476" y="3182964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75" name="Retângulo: Cantos Arredondados 24"/>
            <p:cNvSpPr/>
            <p:nvPr/>
          </p:nvSpPr>
          <p:spPr>
            <a:xfrm rot="16200000">
              <a:off x="4026960" y="3153643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78" name="Retângulo: Cantos Arredondados 24"/>
            <p:cNvSpPr/>
            <p:nvPr/>
          </p:nvSpPr>
          <p:spPr>
            <a:xfrm rot="16200000">
              <a:off x="1136252" y="3188900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81" name="Freeform 3"/>
            <p:cNvSpPr/>
            <p:nvPr/>
          </p:nvSpPr>
          <p:spPr>
            <a:xfrm flipV="1">
              <a:off x="-42609" y="4027378"/>
              <a:ext cx="12204194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rnd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tângulo 6"/>
          <p:cNvSpPr/>
          <p:nvPr/>
        </p:nvSpPr>
        <p:spPr>
          <a:xfrm>
            <a:off x="14555" y="1864036"/>
            <a:ext cx="122136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0" b="1" spc="100" dirty="0"/>
              <a:t>A  </a:t>
            </a:r>
            <a:r>
              <a:rPr lang="pt-PT" sz="6000" b="1" spc="100" dirty="0" err="1"/>
              <a:t>A</a:t>
            </a:r>
            <a:r>
              <a:rPr lang="pt-PT" sz="6000" b="1" spc="100" dirty="0"/>
              <a:t> </a:t>
            </a:r>
            <a:r>
              <a:rPr lang="pt-PT" sz="3600" b="1" spc="100" dirty="0"/>
              <a:t> </a:t>
            </a:r>
            <a:r>
              <a:rPr lang="pt-PT" sz="6000" b="1" spc="100" dirty="0"/>
              <a:t>C </a:t>
            </a:r>
            <a:r>
              <a:rPr lang="pt-PT" b="1" spc="100" dirty="0"/>
              <a:t> </a:t>
            </a:r>
            <a:r>
              <a:rPr lang="pt-PT" sz="6000" b="1" spc="100" dirty="0"/>
              <a:t>G  T </a:t>
            </a:r>
            <a:r>
              <a:rPr lang="pt-PT" sz="3200" b="1" spc="100" dirty="0"/>
              <a:t> </a:t>
            </a:r>
            <a:r>
              <a:rPr lang="pt-PT" sz="6000" b="1" spc="100" dirty="0"/>
              <a:t>A C  T  G A </a:t>
            </a:r>
            <a:r>
              <a:rPr lang="pt-PT" sz="5400" b="1" spc="100" dirty="0"/>
              <a:t> </a:t>
            </a:r>
            <a:r>
              <a:rPr lang="pt-PT" sz="6000" b="1" spc="100" dirty="0"/>
              <a:t>T  A C G  T  G A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0" y="-45244"/>
            <a:ext cx="3109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b="1" dirty="0">
                <a:solidFill>
                  <a:srgbClr val="011133"/>
                </a:solidFill>
              </a:rPr>
              <a:t>Código genético</a:t>
            </a:r>
          </a:p>
        </p:txBody>
      </p:sp>
    </p:spTree>
    <p:extLst>
      <p:ext uri="{BB962C8B-B14F-4D97-AF65-F5344CB8AC3E}">
        <p14:creationId xmlns:p14="http://schemas.microsoft.com/office/powerpoint/2010/main" val="3692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3</a:t>
            </a:fld>
            <a:endParaRPr lang="pt-PT"/>
          </a:p>
        </p:txBody>
      </p:sp>
      <p:pic>
        <p:nvPicPr>
          <p:cNvPr id="3074" name="Picture 2" descr="https://s-media-cache-ak0.pinimg.com/originals/2e/6d/7b/2e6d7bf58645a6a9aa90be10660363f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1945" r="1610" b="13333"/>
          <a:stretch/>
        </p:blipFill>
        <p:spPr bwMode="auto">
          <a:xfrm>
            <a:off x="3113315" y="28059"/>
            <a:ext cx="8991600" cy="63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160766" y="0"/>
            <a:ext cx="3274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pt-PT" sz="6000" b="1" dirty="0">
                <a:solidFill>
                  <a:srgbClr val="011133"/>
                </a:solidFill>
              </a:rPr>
              <a:t>Cariótipo Humano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7638" y="1938992"/>
            <a:ext cx="2722174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Ao conjunto de cromossomas de uma célula, caracterizado pelo número, forma e tamanho desses cromossomas, chamamos cariótipo. O cariótipo de cada espécie é diferente.</a:t>
            </a:r>
          </a:p>
        </p:txBody>
      </p:sp>
    </p:spTree>
    <p:extLst>
      <p:ext uri="{BB962C8B-B14F-4D97-AF65-F5344CB8AC3E}">
        <p14:creationId xmlns:p14="http://schemas.microsoft.com/office/powerpoint/2010/main" val="21970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8" name="Retângulo 7"/>
          <p:cNvSpPr/>
          <p:nvPr/>
        </p:nvSpPr>
        <p:spPr>
          <a:xfrm>
            <a:off x="-1" y="0"/>
            <a:ext cx="12228155" cy="633251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30</a:t>
            </a:fld>
            <a:endParaRPr lang="pt-PT"/>
          </a:p>
        </p:txBody>
      </p:sp>
      <p:sp>
        <p:nvSpPr>
          <p:cNvPr id="45" name="Retângulo 44"/>
          <p:cNvSpPr/>
          <p:nvPr/>
        </p:nvSpPr>
        <p:spPr>
          <a:xfrm>
            <a:off x="14555" y="1864036"/>
            <a:ext cx="122136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0" b="1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 </a:t>
            </a:r>
            <a:r>
              <a:rPr lang="pt-PT" sz="6000" b="1" spc="1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</a:t>
            </a:r>
            <a:r>
              <a:rPr lang="pt-PT" sz="6000" b="1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PT" sz="3600" b="1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PT" sz="6000" b="1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 </a:t>
            </a:r>
            <a:r>
              <a:rPr lang="pt-PT" b="1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PT" sz="6000" b="1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  T </a:t>
            </a:r>
            <a:r>
              <a:rPr lang="pt-PT" sz="3200" b="1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PT" sz="6000" b="1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C  T  G A </a:t>
            </a:r>
            <a:r>
              <a:rPr lang="pt-PT" sz="5400" b="1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PT" sz="6000" b="1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  A C G  T  G A</a:t>
            </a:r>
          </a:p>
        </p:txBody>
      </p:sp>
    </p:spTree>
    <p:extLst>
      <p:ext uri="{BB962C8B-B14F-4D97-AF65-F5344CB8AC3E}">
        <p14:creationId xmlns:p14="http://schemas.microsoft.com/office/powerpoint/2010/main" val="30415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72050" cy="633251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31</a:t>
            </a:fld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-69373" y="70136"/>
            <a:ext cx="123107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spc="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ACCGTGTGTGGTACTGATACGTGACTGAATGGCTCATCTGGATCGTGTGACGCCTCACCGTGTGGTCGTAAATATGCGTGTGACGTGACCGCAGTTGACGACTAGCGTATAGAGATGCTAGGTATACCTGACGATCGTGTGTGTTCCGAGACGTATATATTGTGGTACTGATACTCACGAGTGACTGAATGGCTCATCTGGATATGCCGTAATTTTGCAACGAACGCCTCACTCGTTTCGTTTGTGGTCGTAAATATGCGTGCTTGAACGATCGTGACGTGACCGACAGTTGACGATCGTATGACGACTAGCGTATGATCGTGTGTGTTTGACCGAGACGTACGATCGTATATATTGTGGTACTGATACTCACGAGTGACGATCGTACTGAATGGCTCATCTGGATATGCCGTAATTTTGCA</a:t>
            </a:r>
          </a:p>
        </p:txBody>
      </p:sp>
    </p:spTree>
    <p:extLst>
      <p:ext uri="{BB962C8B-B14F-4D97-AF65-F5344CB8AC3E}">
        <p14:creationId xmlns:p14="http://schemas.microsoft.com/office/powerpoint/2010/main" val="26802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 dirty="0"/>
              <a:t>Técnicas de Bioquímica </a:t>
            </a:r>
            <a:r>
              <a:rPr lang="pt-PT" dirty="0"/>
              <a:t>- Noções básicas de genética molecular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32</a:t>
            </a:fld>
            <a:endParaRPr lang="pt-PT"/>
          </a:p>
        </p:txBody>
      </p:sp>
      <p:sp>
        <p:nvSpPr>
          <p:cNvPr id="6" name="Marcador de Posição do Rodapé 4"/>
          <p:cNvSpPr txBox="1">
            <a:spLocks/>
          </p:cNvSpPr>
          <p:nvPr/>
        </p:nvSpPr>
        <p:spPr>
          <a:xfrm>
            <a:off x="0" y="-555171"/>
            <a:ext cx="12234636" cy="2046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2000" b="0" kern="1200">
                <a:solidFill>
                  <a:srgbClr val="B4BDE0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PT" sz="2400" b="1" dirty="0">
                <a:solidFill>
                  <a:srgbClr val="011133"/>
                </a:solidFill>
              </a:rPr>
              <a:t>Genoma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PT" sz="1800" dirty="0">
                <a:solidFill>
                  <a:srgbClr val="011133"/>
                </a:solidFill>
              </a:rPr>
              <a:t>Conjunto haploide de toda a informação genética do indivíduo, incluindo sequências codificadoras e sequências não codificadoras</a:t>
            </a:r>
          </a:p>
        </p:txBody>
      </p:sp>
      <p:sp>
        <p:nvSpPr>
          <p:cNvPr id="7" name="Retângulo 6">
            <a:hlinkClick r:id="rId2"/>
          </p:cNvPr>
          <p:cNvSpPr/>
          <p:nvPr/>
        </p:nvSpPr>
        <p:spPr>
          <a:xfrm>
            <a:off x="7200239" y="49377"/>
            <a:ext cx="4904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2"/>
              </a:rPr>
              <a:t>https://www.youtube.com/watch?v=MvuYATh7Y74</a:t>
            </a:r>
            <a:endParaRPr lang="pt-PT" dirty="0"/>
          </a:p>
        </p:txBody>
      </p:sp>
      <p:pic>
        <p:nvPicPr>
          <p:cNvPr id="1026" name="Picture 2" descr="http://www.davidstreams.com/wp-content/uploads/2015/08/DNA-Sequ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532"/>
            <a:ext cx="12192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icon víd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67" y="0"/>
            <a:ext cx="468086" cy="4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5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506185" y="604537"/>
            <a:ext cx="1130300" cy="540002"/>
          </a:xfrm>
        </p:spPr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33</a:t>
            </a:fld>
            <a:endParaRPr lang="pt-PT"/>
          </a:p>
        </p:txBody>
      </p:sp>
      <p:grpSp>
        <p:nvGrpSpPr>
          <p:cNvPr id="5" name="Grupo 4"/>
          <p:cNvGrpSpPr/>
          <p:nvPr/>
        </p:nvGrpSpPr>
        <p:grpSpPr>
          <a:xfrm>
            <a:off x="-12194" y="305838"/>
            <a:ext cx="12204194" cy="1493635"/>
            <a:chOff x="-12194" y="1780680"/>
            <a:chExt cx="12204194" cy="1493635"/>
          </a:xfrm>
        </p:grpSpPr>
        <p:sp>
          <p:nvSpPr>
            <p:cNvPr id="70" name="Retângulo: Cantos Arredondados 24"/>
            <p:cNvSpPr/>
            <p:nvPr/>
          </p:nvSpPr>
          <p:spPr>
            <a:xfrm rot="5400000">
              <a:off x="5447741" y="2328741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95" name="Forma livre: Forma 94"/>
            <p:cNvSpPr/>
            <p:nvPr/>
          </p:nvSpPr>
          <p:spPr>
            <a:xfrm rot="16200000" flipH="1">
              <a:off x="6992687" y="2223211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97" name="Seta: Para a Direita 96"/>
            <p:cNvSpPr/>
            <p:nvPr/>
          </p:nvSpPr>
          <p:spPr>
            <a:xfrm rot="5400000">
              <a:off x="6088325" y="2348163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06" name="Seta: Para a Direita 105"/>
            <p:cNvSpPr/>
            <p:nvPr/>
          </p:nvSpPr>
          <p:spPr>
            <a:xfrm rot="5400000">
              <a:off x="7532142" y="2374315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10" name="Forma livre: Forma 109"/>
            <p:cNvSpPr/>
            <p:nvPr/>
          </p:nvSpPr>
          <p:spPr>
            <a:xfrm rot="16200000" flipH="1">
              <a:off x="8442130" y="2163243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13" name="Forma livre: Forma 112"/>
            <p:cNvSpPr/>
            <p:nvPr/>
          </p:nvSpPr>
          <p:spPr>
            <a:xfrm rot="16200000" flipH="1">
              <a:off x="9820814" y="2210367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64" name="Seta: Para a Direita 63"/>
            <p:cNvSpPr/>
            <p:nvPr/>
          </p:nvSpPr>
          <p:spPr>
            <a:xfrm rot="5400000">
              <a:off x="3261625" y="2354992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67" name="Retângulo: Cantos Arredondados 24"/>
            <p:cNvSpPr/>
            <p:nvPr/>
          </p:nvSpPr>
          <p:spPr>
            <a:xfrm rot="5400000">
              <a:off x="1866742" y="2318218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80" name="Forma livre: Forma 79"/>
            <p:cNvSpPr/>
            <p:nvPr/>
          </p:nvSpPr>
          <p:spPr>
            <a:xfrm rot="16200000" flipH="1">
              <a:off x="2758772" y="2217643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82" name="Seta: Para a Direita 81"/>
            <p:cNvSpPr/>
            <p:nvPr/>
          </p:nvSpPr>
          <p:spPr>
            <a:xfrm rot="5400000">
              <a:off x="364533" y="2344693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85" name="Seta: Para a Direita 84"/>
            <p:cNvSpPr/>
            <p:nvPr/>
          </p:nvSpPr>
          <p:spPr>
            <a:xfrm rot="5400000">
              <a:off x="-393815" y="2362508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89" name="Forma livre: Forma 88"/>
            <p:cNvSpPr/>
            <p:nvPr/>
          </p:nvSpPr>
          <p:spPr>
            <a:xfrm rot="16200000" flipH="1">
              <a:off x="1316252" y="2153719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92" name="Forma livre: Forma 91"/>
            <p:cNvSpPr/>
            <p:nvPr/>
          </p:nvSpPr>
          <p:spPr>
            <a:xfrm rot="16200000" flipH="1">
              <a:off x="4908888" y="2210368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16" name="Forma livre: Forma 115"/>
            <p:cNvSpPr/>
            <p:nvPr/>
          </p:nvSpPr>
          <p:spPr>
            <a:xfrm rot="16200000" flipH="1">
              <a:off x="4202230" y="2153718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48" name="Retângulo: Cantos Arredondados 24"/>
            <p:cNvSpPr/>
            <p:nvPr/>
          </p:nvSpPr>
          <p:spPr>
            <a:xfrm rot="5400000">
              <a:off x="8987653" y="2338315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49" name="Retângulo: Cantos Arredondados 24"/>
            <p:cNvSpPr/>
            <p:nvPr/>
          </p:nvSpPr>
          <p:spPr>
            <a:xfrm rot="5400000">
              <a:off x="10407164" y="2298242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0" name="Seta: Para a Direita 49"/>
            <p:cNvSpPr/>
            <p:nvPr/>
          </p:nvSpPr>
          <p:spPr>
            <a:xfrm rot="5400000">
              <a:off x="11081359" y="2374315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20" name="Freeform 3"/>
            <p:cNvSpPr/>
            <p:nvPr/>
          </p:nvSpPr>
          <p:spPr>
            <a:xfrm flipV="1">
              <a:off x="-12194" y="1780680"/>
              <a:ext cx="12204194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rnd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-42609" y="4652158"/>
            <a:ext cx="12204194" cy="1469219"/>
            <a:chOff x="-42609" y="2587378"/>
            <a:chExt cx="12204194" cy="1469219"/>
          </a:xfrm>
        </p:grpSpPr>
        <p:sp>
          <p:nvSpPr>
            <p:cNvPr id="51" name="Forma livre: Forma 50"/>
            <p:cNvSpPr/>
            <p:nvPr/>
          </p:nvSpPr>
          <p:spPr>
            <a:xfrm rot="5400000" flipH="1">
              <a:off x="-203496" y="3336597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2" name="Forma livre: Forma 51"/>
            <p:cNvSpPr/>
            <p:nvPr/>
          </p:nvSpPr>
          <p:spPr>
            <a:xfrm rot="5400000" flipH="1">
              <a:off x="538465" y="3336597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3" name="Forma livre: Forma 52"/>
            <p:cNvSpPr/>
            <p:nvPr/>
          </p:nvSpPr>
          <p:spPr>
            <a:xfrm rot="5400000" flipH="1">
              <a:off x="6276193" y="3297643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4" name="Forma livre: Forma 53"/>
            <p:cNvSpPr/>
            <p:nvPr/>
          </p:nvSpPr>
          <p:spPr>
            <a:xfrm rot="5400000" flipH="1">
              <a:off x="7741856" y="3325744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5" name="Forma livre: Forma 54"/>
            <p:cNvSpPr/>
            <p:nvPr/>
          </p:nvSpPr>
          <p:spPr>
            <a:xfrm rot="5400000" flipH="1">
              <a:off x="3456483" y="3315995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6" name="Forma livre: Forma 55"/>
            <p:cNvSpPr/>
            <p:nvPr/>
          </p:nvSpPr>
          <p:spPr>
            <a:xfrm rot="5400000" flipH="1">
              <a:off x="11256629" y="3315995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7" name="Forma livre: Forma 56"/>
            <p:cNvSpPr/>
            <p:nvPr/>
          </p:nvSpPr>
          <p:spPr>
            <a:xfrm rot="5400000" flipH="1">
              <a:off x="2048666" y="3368900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8" name="Forma livre: Forma 57"/>
            <p:cNvSpPr/>
            <p:nvPr/>
          </p:nvSpPr>
          <p:spPr>
            <a:xfrm rot="5400000" flipH="1">
              <a:off x="5625988" y="3336597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59" name="Forma livre: Forma 58"/>
            <p:cNvSpPr/>
            <p:nvPr/>
          </p:nvSpPr>
          <p:spPr>
            <a:xfrm rot="5400000" flipH="1">
              <a:off x="9170671" y="3355679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60" name="Forma livre: Forma 59"/>
            <p:cNvSpPr/>
            <p:nvPr/>
          </p:nvSpPr>
          <p:spPr>
            <a:xfrm rot="5400000" flipH="1">
              <a:off x="10587164" y="3343398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61" name="Seta: Para a Direita 60"/>
            <p:cNvSpPr/>
            <p:nvPr/>
          </p:nvSpPr>
          <p:spPr>
            <a:xfrm rot="16200000">
              <a:off x="9652632" y="3141775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62" name="Seta: Para a Direita 61"/>
            <p:cNvSpPr/>
            <p:nvPr/>
          </p:nvSpPr>
          <p:spPr>
            <a:xfrm rot="16200000">
              <a:off x="6812272" y="3127378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63" name="Seta: Para a Direita 62"/>
            <p:cNvSpPr/>
            <p:nvPr/>
          </p:nvSpPr>
          <p:spPr>
            <a:xfrm rot="16200000">
              <a:off x="4736141" y="3128506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66" name="Seta: Para a Direita 65"/>
            <p:cNvSpPr/>
            <p:nvPr/>
          </p:nvSpPr>
          <p:spPr>
            <a:xfrm rot="16200000">
              <a:off x="2576671" y="3149340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72" name="Retângulo: Cantos Arredondados 24"/>
            <p:cNvSpPr/>
            <p:nvPr/>
          </p:nvSpPr>
          <p:spPr>
            <a:xfrm rot="16200000">
              <a:off x="8280476" y="3182964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75" name="Retângulo: Cantos Arredondados 24"/>
            <p:cNvSpPr/>
            <p:nvPr/>
          </p:nvSpPr>
          <p:spPr>
            <a:xfrm rot="16200000">
              <a:off x="4026960" y="3153643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78" name="Retângulo: Cantos Arredondados 24"/>
            <p:cNvSpPr/>
            <p:nvPr/>
          </p:nvSpPr>
          <p:spPr>
            <a:xfrm rot="16200000">
              <a:off x="1136252" y="3188900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81" name="Freeform 3"/>
            <p:cNvSpPr/>
            <p:nvPr/>
          </p:nvSpPr>
          <p:spPr>
            <a:xfrm flipV="1">
              <a:off x="-42609" y="4027378"/>
              <a:ext cx="12204194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rnd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34820" y="3847358"/>
            <a:ext cx="402312" cy="1484140"/>
            <a:chOff x="115770" y="-2052000"/>
            <a:chExt cx="402312" cy="1484140"/>
          </a:xfrm>
        </p:grpSpPr>
        <p:sp>
          <p:nvSpPr>
            <p:cNvPr id="76" name="Seta: Para a Direita 75"/>
            <p:cNvSpPr/>
            <p:nvPr/>
          </p:nvSpPr>
          <p:spPr>
            <a:xfrm rot="5400000">
              <a:off x="-424230" y="-1467860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88" name="Freeform 3"/>
            <p:cNvSpPr/>
            <p:nvPr/>
          </p:nvSpPr>
          <p:spPr>
            <a:xfrm flipV="1">
              <a:off x="122082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881515" y="3847358"/>
            <a:ext cx="396000" cy="1466325"/>
            <a:chOff x="862465" y="-2052000"/>
            <a:chExt cx="396000" cy="1466325"/>
          </a:xfrm>
        </p:grpSpPr>
        <p:sp>
          <p:nvSpPr>
            <p:cNvPr id="74" name="Seta: Para a Direita 73"/>
            <p:cNvSpPr/>
            <p:nvPr/>
          </p:nvSpPr>
          <p:spPr>
            <a:xfrm rot="5400000">
              <a:off x="334118" y="-1485675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90" name="Freeform 3"/>
            <p:cNvSpPr/>
            <p:nvPr/>
          </p:nvSpPr>
          <p:spPr>
            <a:xfrm flipV="1">
              <a:off x="862465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598385" y="3847358"/>
            <a:ext cx="396000" cy="1059351"/>
            <a:chOff x="1579335" y="-2052000"/>
            <a:chExt cx="396000" cy="1059351"/>
          </a:xfrm>
        </p:grpSpPr>
        <p:sp>
          <p:nvSpPr>
            <p:cNvPr id="77" name="Forma livre: Forma 76"/>
            <p:cNvSpPr/>
            <p:nvPr/>
          </p:nvSpPr>
          <p:spPr>
            <a:xfrm rot="16200000" flipH="1">
              <a:off x="1285837" y="-1676649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91" name="Freeform 3"/>
            <p:cNvSpPr/>
            <p:nvPr/>
          </p:nvSpPr>
          <p:spPr>
            <a:xfrm flipV="1">
              <a:off x="1579335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099721" y="3847358"/>
            <a:ext cx="396000" cy="1159275"/>
            <a:chOff x="3080671" y="-2052000"/>
            <a:chExt cx="396000" cy="1159275"/>
          </a:xfrm>
        </p:grpSpPr>
        <p:sp>
          <p:nvSpPr>
            <p:cNvPr id="73" name="Forma livre: Forma 72"/>
            <p:cNvSpPr/>
            <p:nvPr/>
          </p:nvSpPr>
          <p:spPr>
            <a:xfrm rot="16200000" flipH="1">
              <a:off x="2728357" y="-1612725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93" name="Freeform 3"/>
            <p:cNvSpPr/>
            <p:nvPr/>
          </p:nvSpPr>
          <p:spPr>
            <a:xfrm flipV="1">
              <a:off x="3080671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777119" y="3847358"/>
            <a:ext cx="396000" cy="1476624"/>
            <a:chOff x="3758069" y="-2052000"/>
            <a:chExt cx="396000" cy="1476624"/>
          </a:xfrm>
        </p:grpSpPr>
        <p:sp>
          <p:nvSpPr>
            <p:cNvPr id="69" name="Seta: Para a Direita 68"/>
            <p:cNvSpPr/>
            <p:nvPr/>
          </p:nvSpPr>
          <p:spPr>
            <a:xfrm rot="5400000">
              <a:off x="3231210" y="-1475376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94" name="Freeform 3"/>
            <p:cNvSpPr/>
            <p:nvPr/>
          </p:nvSpPr>
          <p:spPr>
            <a:xfrm flipV="1">
              <a:off x="3758069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359377" y="3847358"/>
            <a:ext cx="396000" cy="1403850"/>
            <a:chOff x="2340327" y="-2052000"/>
            <a:chExt cx="396000" cy="1403850"/>
          </a:xfrm>
        </p:grpSpPr>
        <p:sp>
          <p:nvSpPr>
            <p:cNvPr id="71" name="Retângulo: Cantos Arredondados 24"/>
            <p:cNvSpPr/>
            <p:nvPr/>
          </p:nvSpPr>
          <p:spPr>
            <a:xfrm rot="5400000">
              <a:off x="1836327" y="-1512150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96" name="Freeform 3"/>
            <p:cNvSpPr/>
            <p:nvPr/>
          </p:nvSpPr>
          <p:spPr>
            <a:xfrm flipV="1">
              <a:off x="2340327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478865" y="3847358"/>
            <a:ext cx="396000" cy="1059350"/>
            <a:chOff x="4459815" y="-2052000"/>
            <a:chExt cx="396000" cy="1059350"/>
          </a:xfrm>
        </p:grpSpPr>
        <p:sp>
          <p:nvSpPr>
            <p:cNvPr id="83" name="Forma livre: Forma 82"/>
            <p:cNvSpPr/>
            <p:nvPr/>
          </p:nvSpPr>
          <p:spPr>
            <a:xfrm rot="16200000" flipH="1">
              <a:off x="4171815" y="-1676650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98" name="Freeform 3"/>
            <p:cNvSpPr/>
            <p:nvPr/>
          </p:nvSpPr>
          <p:spPr>
            <a:xfrm flipV="1">
              <a:off x="4459815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251938" y="3847358"/>
            <a:ext cx="396000" cy="1152000"/>
            <a:chOff x="5232888" y="-2052000"/>
            <a:chExt cx="396000" cy="1152000"/>
          </a:xfrm>
        </p:grpSpPr>
        <p:sp>
          <p:nvSpPr>
            <p:cNvPr id="79" name="Forma livre: Forma 78"/>
            <p:cNvSpPr/>
            <p:nvPr/>
          </p:nvSpPr>
          <p:spPr>
            <a:xfrm rot="16200000" flipH="1">
              <a:off x="4878473" y="-1620000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99" name="Freeform 3"/>
            <p:cNvSpPr/>
            <p:nvPr/>
          </p:nvSpPr>
          <p:spPr>
            <a:xfrm flipV="1">
              <a:off x="5232888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917516" y="3847358"/>
            <a:ext cx="396000" cy="1414373"/>
            <a:chOff x="5898466" y="-2052000"/>
            <a:chExt cx="396000" cy="1414373"/>
          </a:xfrm>
        </p:grpSpPr>
        <p:sp>
          <p:nvSpPr>
            <p:cNvPr id="44" name="Retângulo: Cantos Arredondados 24"/>
            <p:cNvSpPr/>
            <p:nvPr/>
          </p:nvSpPr>
          <p:spPr>
            <a:xfrm rot="5400000">
              <a:off x="5417326" y="-1501627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00" name="Freeform 3"/>
            <p:cNvSpPr/>
            <p:nvPr/>
          </p:nvSpPr>
          <p:spPr>
            <a:xfrm flipV="1">
              <a:off x="5898466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590694" y="3847358"/>
            <a:ext cx="396000" cy="1469795"/>
            <a:chOff x="6571644" y="-2052000"/>
            <a:chExt cx="396000" cy="1469795"/>
          </a:xfrm>
        </p:grpSpPr>
        <p:sp>
          <p:nvSpPr>
            <p:cNvPr id="46" name="Seta: Para a Direita 45"/>
            <p:cNvSpPr/>
            <p:nvPr/>
          </p:nvSpPr>
          <p:spPr>
            <a:xfrm rot="5400000">
              <a:off x="6057910" y="-1482205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01" name="Freeform 3"/>
            <p:cNvSpPr/>
            <p:nvPr/>
          </p:nvSpPr>
          <p:spPr>
            <a:xfrm flipV="1">
              <a:off x="6571644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7341322" y="3847358"/>
            <a:ext cx="418445" cy="1164843"/>
            <a:chOff x="7322272" y="-2052000"/>
            <a:chExt cx="418445" cy="1164843"/>
          </a:xfrm>
        </p:grpSpPr>
        <p:sp>
          <p:nvSpPr>
            <p:cNvPr id="45" name="Forma livre: Forma 44"/>
            <p:cNvSpPr/>
            <p:nvPr/>
          </p:nvSpPr>
          <p:spPr>
            <a:xfrm rot="16200000" flipH="1">
              <a:off x="6962272" y="-1607157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02" name="Freeform 3"/>
            <p:cNvSpPr/>
            <p:nvPr/>
          </p:nvSpPr>
          <p:spPr>
            <a:xfrm flipV="1">
              <a:off x="7344717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8029345" y="3847358"/>
            <a:ext cx="396000" cy="1495947"/>
            <a:chOff x="8010295" y="-2052000"/>
            <a:chExt cx="396000" cy="1495947"/>
          </a:xfrm>
        </p:grpSpPr>
        <p:sp>
          <p:nvSpPr>
            <p:cNvPr id="47" name="Seta: Para a Direita 46"/>
            <p:cNvSpPr/>
            <p:nvPr/>
          </p:nvSpPr>
          <p:spPr>
            <a:xfrm rot="5400000">
              <a:off x="7501727" y="-1456053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03" name="Freeform 3"/>
            <p:cNvSpPr/>
            <p:nvPr/>
          </p:nvSpPr>
          <p:spPr>
            <a:xfrm flipV="1">
              <a:off x="8010295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8717034" y="3847358"/>
            <a:ext cx="397731" cy="1068875"/>
            <a:chOff x="8697984" y="-2052000"/>
            <a:chExt cx="397731" cy="1068875"/>
          </a:xfrm>
        </p:grpSpPr>
        <p:sp>
          <p:nvSpPr>
            <p:cNvPr id="65" name="Forma livre: Forma 64"/>
            <p:cNvSpPr/>
            <p:nvPr/>
          </p:nvSpPr>
          <p:spPr>
            <a:xfrm rot="16200000" flipH="1">
              <a:off x="8411715" y="-1667125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04" name="Freeform 3"/>
            <p:cNvSpPr/>
            <p:nvPr/>
          </p:nvSpPr>
          <p:spPr>
            <a:xfrm flipV="1">
              <a:off x="8697984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9480288" y="3847358"/>
            <a:ext cx="405819" cy="1423947"/>
            <a:chOff x="9461238" y="-2052000"/>
            <a:chExt cx="405819" cy="1423947"/>
          </a:xfrm>
        </p:grpSpPr>
        <p:sp>
          <p:nvSpPr>
            <p:cNvPr id="84" name="Retângulo: Cantos Arredondados 24"/>
            <p:cNvSpPr/>
            <p:nvPr/>
          </p:nvSpPr>
          <p:spPr>
            <a:xfrm rot="5400000">
              <a:off x="8957238" y="-1492053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05" name="Freeform 3"/>
            <p:cNvSpPr/>
            <p:nvPr/>
          </p:nvSpPr>
          <p:spPr>
            <a:xfrm flipV="1">
              <a:off x="9471057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0155685" y="3847358"/>
            <a:ext cx="396000" cy="1151999"/>
            <a:chOff x="10136635" y="-2052000"/>
            <a:chExt cx="396000" cy="1151999"/>
          </a:xfrm>
        </p:grpSpPr>
        <p:sp>
          <p:nvSpPr>
            <p:cNvPr id="68" name="Forma livre: Forma 67"/>
            <p:cNvSpPr/>
            <p:nvPr/>
          </p:nvSpPr>
          <p:spPr>
            <a:xfrm rot="16200000" flipH="1">
              <a:off x="9790399" y="-1620001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07" name="Freeform 3"/>
            <p:cNvSpPr/>
            <p:nvPr/>
          </p:nvSpPr>
          <p:spPr>
            <a:xfrm flipV="1">
              <a:off x="10136635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0874142" y="3847358"/>
            <a:ext cx="396000" cy="1383874"/>
            <a:chOff x="10855092" y="-2052000"/>
            <a:chExt cx="396000" cy="1383874"/>
          </a:xfrm>
        </p:grpSpPr>
        <p:sp>
          <p:nvSpPr>
            <p:cNvPr id="86" name="Retângulo: Cantos Arredondados 24"/>
            <p:cNvSpPr/>
            <p:nvPr/>
          </p:nvSpPr>
          <p:spPr>
            <a:xfrm rot="5400000">
              <a:off x="10376749" y="-1532126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08" name="Freeform 3"/>
            <p:cNvSpPr/>
            <p:nvPr/>
          </p:nvSpPr>
          <p:spPr>
            <a:xfrm flipV="1">
              <a:off x="10855092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1592600" y="3847358"/>
            <a:ext cx="396000" cy="1495947"/>
            <a:chOff x="11573550" y="-2052000"/>
            <a:chExt cx="396000" cy="1495947"/>
          </a:xfrm>
        </p:grpSpPr>
        <p:sp>
          <p:nvSpPr>
            <p:cNvPr id="87" name="Seta: Para a Direita 86"/>
            <p:cNvSpPr/>
            <p:nvPr/>
          </p:nvSpPr>
          <p:spPr>
            <a:xfrm rot="5400000">
              <a:off x="11050944" y="-1456053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09" name="Freeform 3"/>
            <p:cNvSpPr/>
            <p:nvPr/>
          </p:nvSpPr>
          <p:spPr>
            <a:xfrm flipV="1">
              <a:off x="11573550" y="-2052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30860" y="1509093"/>
            <a:ext cx="396000" cy="1084795"/>
            <a:chOff x="130860" y="7375205"/>
            <a:chExt cx="396000" cy="1084795"/>
          </a:xfrm>
        </p:grpSpPr>
        <p:sp>
          <p:nvSpPr>
            <p:cNvPr id="112" name="Forma livre: Forma 111"/>
            <p:cNvSpPr/>
            <p:nvPr/>
          </p:nvSpPr>
          <p:spPr>
            <a:xfrm rot="5400000" flipH="1">
              <a:off x="-203496" y="7735205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3" name="Freeform 3"/>
            <p:cNvSpPr/>
            <p:nvPr/>
          </p:nvSpPr>
          <p:spPr>
            <a:xfrm flipV="1">
              <a:off x="130860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898465" y="1509093"/>
            <a:ext cx="396000" cy="1084795"/>
            <a:chOff x="898465" y="7375205"/>
            <a:chExt cx="396000" cy="1084795"/>
          </a:xfrm>
        </p:grpSpPr>
        <p:sp>
          <p:nvSpPr>
            <p:cNvPr id="114" name="Forma livre: Forma 113"/>
            <p:cNvSpPr/>
            <p:nvPr/>
          </p:nvSpPr>
          <p:spPr>
            <a:xfrm rot="5400000" flipH="1">
              <a:off x="538465" y="7735205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4" name="Freeform 3"/>
            <p:cNvSpPr/>
            <p:nvPr/>
          </p:nvSpPr>
          <p:spPr>
            <a:xfrm flipV="1">
              <a:off x="898465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636485" y="1217396"/>
            <a:ext cx="396000" cy="1376492"/>
            <a:chOff x="1636485" y="7083508"/>
            <a:chExt cx="396000" cy="1376492"/>
          </a:xfrm>
        </p:grpSpPr>
        <p:sp>
          <p:nvSpPr>
            <p:cNvPr id="131" name="Retângulo: Cantos Arredondados 24"/>
            <p:cNvSpPr/>
            <p:nvPr/>
          </p:nvSpPr>
          <p:spPr>
            <a:xfrm rot="16200000">
              <a:off x="1136252" y="7587508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5" name="Freeform 3"/>
            <p:cNvSpPr/>
            <p:nvPr/>
          </p:nvSpPr>
          <p:spPr>
            <a:xfrm flipV="1">
              <a:off x="1636485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2351367" y="1577396"/>
            <a:ext cx="396000" cy="1016492"/>
            <a:chOff x="2351367" y="7443508"/>
            <a:chExt cx="396000" cy="1016492"/>
          </a:xfrm>
        </p:grpSpPr>
        <p:sp>
          <p:nvSpPr>
            <p:cNvPr id="121" name="Forma livre: Forma 120"/>
            <p:cNvSpPr/>
            <p:nvPr/>
          </p:nvSpPr>
          <p:spPr>
            <a:xfrm rot="5400000" flipH="1">
              <a:off x="2048666" y="7767508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6" name="Freeform 3"/>
            <p:cNvSpPr/>
            <p:nvPr/>
          </p:nvSpPr>
          <p:spPr>
            <a:xfrm flipV="1">
              <a:off x="2351367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3102232" y="1141836"/>
            <a:ext cx="396000" cy="1452052"/>
            <a:chOff x="3102232" y="7007948"/>
            <a:chExt cx="396000" cy="1452052"/>
          </a:xfrm>
        </p:grpSpPr>
        <p:sp>
          <p:nvSpPr>
            <p:cNvPr id="128" name="Seta: Para a Direita 127"/>
            <p:cNvSpPr/>
            <p:nvPr/>
          </p:nvSpPr>
          <p:spPr>
            <a:xfrm rot="16200000">
              <a:off x="2576671" y="7547948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7" name="Freeform 3"/>
            <p:cNvSpPr/>
            <p:nvPr/>
          </p:nvSpPr>
          <p:spPr>
            <a:xfrm flipV="1">
              <a:off x="3102232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3801625" y="1488491"/>
            <a:ext cx="396000" cy="1105397"/>
            <a:chOff x="3801625" y="7354603"/>
            <a:chExt cx="396000" cy="1105397"/>
          </a:xfrm>
        </p:grpSpPr>
        <p:sp>
          <p:nvSpPr>
            <p:cNvPr id="118" name="Forma livre: Forma 117"/>
            <p:cNvSpPr/>
            <p:nvPr/>
          </p:nvSpPr>
          <p:spPr>
            <a:xfrm rot="5400000" flipH="1">
              <a:off x="3456483" y="7714603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8" name="Freeform 3"/>
            <p:cNvSpPr/>
            <p:nvPr/>
          </p:nvSpPr>
          <p:spPr>
            <a:xfrm flipV="1">
              <a:off x="3801625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529065" y="1182139"/>
            <a:ext cx="396000" cy="1411749"/>
            <a:chOff x="4529065" y="7048251"/>
            <a:chExt cx="396000" cy="1411749"/>
          </a:xfrm>
        </p:grpSpPr>
        <p:sp>
          <p:nvSpPr>
            <p:cNvPr id="130" name="Retângulo: Cantos Arredondados 24"/>
            <p:cNvSpPr/>
            <p:nvPr/>
          </p:nvSpPr>
          <p:spPr>
            <a:xfrm rot="16200000">
              <a:off x="4026960" y="7552251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9" name="Freeform 3"/>
            <p:cNvSpPr/>
            <p:nvPr/>
          </p:nvSpPr>
          <p:spPr>
            <a:xfrm flipV="1">
              <a:off x="4529065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5276141" y="1121002"/>
            <a:ext cx="396000" cy="1472886"/>
            <a:chOff x="5276141" y="6987114"/>
            <a:chExt cx="396000" cy="1472886"/>
          </a:xfrm>
        </p:grpSpPr>
        <p:sp>
          <p:nvSpPr>
            <p:cNvPr id="127" name="Seta: Para a Direita 126"/>
            <p:cNvSpPr/>
            <p:nvPr/>
          </p:nvSpPr>
          <p:spPr>
            <a:xfrm rot="16200000">
              <a:off x="4736141" y="7527114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40" name="Freeform 3"/>
            <p:cNvSpPr/>
            <p:nvPr/>
          </p:nvSpPr>
          <p:spPr>
            <a:xfrm flipV="1">
              <a:off x="5276141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5949988" y="1545093"/>
            <a:ext cx="396000" cy="1048795"/>
            <a:chOff x="5949988" y="7411205"/>
            <a:chExt cx="396000" cy="1048795"/>
          </a:xfrm>
        </p:grpSpPr>
        <p:sp>
          <p:nvSpPr>
            <p:cNvPr id="122" name="Forma livre: Forma 121"/>
            <p:cNvSpPr/>
            <p:nvPr/>
          </p:nvSpPr>
          <p:spPr>
            <a:xfrm rot="5400000" flipH="1">
              <a:off x="5625988" y="7735205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41" name="Freeform 3"/>
            <p:cNvSpPr/>
            <p:nvPr/>
          </p:nvSpPr>
          <p:spPr>
            <a:xfrm flipV="1">
              <a:off x="5949988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6628325" y="1470139"/>
            <a:ext cx="396000" cy="1123749"/>
            <a:chOff x="6628325" y="7336251"/>
            <a:chExt cx="396000" cy="1123749"/>
          </a:xfrm>
        </p:grpSpPr>
        <p:sp>
          <p:nvSpPr>
            <p:cNvPr id="115" name="Forma livre: Forma 114"/>
            <p:cNvSpPr/>
            <p:nvPr/>
          </p:nvSpPr>
          <p:spPr>
            <a:xfrm rot="5400000" flipH="1">
              <a:off x="6276193" y="7696251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42" name="Freeform 3"/>
            <p:cNvSpPr/>
            <p:nvPr/>
          </p:nvSpPr>
          <p:spPr>
            <a:xfrm flipV="1">
              <a:off x="6628325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7322271" y="1119874"/>
            <a:ext cx="396000" cy="1474014"/>
            <a:chOff x="7322271" y="6985986"/>
            <a:chExt cx="396000" cy="1474014"/>
          </a:xfrm>
        </p:grpSpPr>
        <p:sp>
          <p:nvSpPr>
            <p:cNvPr id="126" name="Seta: Para a Direita 125"/>
            <p:cNvSpPr/>
            <p:nvPr/>
          </p:nvSpPr>
          <p:spPr>
            <a:xfrm rot="16200000">
              <a:off x="6812272" y="7525986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43" name="Freeform 3"/>
            <p:cNvSpPr/>
            <p:nvPr/>
          </p:nvSpPr>
          <p:spPr>
            <a:xfrm flipV="1">
              <a:off x="7322271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8072142" y="1498240"/>
            <a:ext cx="396000" cy="1095648"/>
            <a:chOff x="8072142" y="7364352"/>
            <a:chExt cx="396000" cy="1095648"/>
          </a:xfrm>
        </p:grpSpPr>
        <p:sp>
          <p:nvSpPr>
            <p:cNvPr id="117" name="Forma livre: Forma 116"/>
            <p:cNvSpPr/>
            <p:nvPr/>
          </p:nvSpPr>
          <p:spPr>
            <a:xfrm rot="5400000" flipH="1">
              <a:off x="7741856" y="7724352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44" name="Freeform 3"/>
            <p:cNvSpPr/>
            <p:nvPr/>
          </p:nvSpPr>
          <p:spPr>
            <a:xfrm flipV="1">
              <a:off x="8072142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8784476" y="1211460"/>
            <a:ext cx="396000" cy="1382428"/>
            <a:chOff x="8784476" y="7077572"/>
            <a:chExt cx="396000" cy="1382428"/>
          </a:xfrm>
        </p:grpSpPr>
        <p:sp>
          <p:nvSpPr>
            <p:cNvPr id="129" name="Retângulo: Cantos Arredondados 24"/>
            <p:cNvSpPr/>
            <p:nvPr/>
          </p:nvSpPr>
          <p:spPr>
            <a:xfrm rot="16200000">
              <a:off x="8280476" y="7581572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45" name="Freeform 3"/>
            <p:cNvSpPr/>
            <p:nvPr/>
          </p:nvSpPr>
          <p:spPr>
            <a:xfrm flipV="1">
              <a:off x="8784476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9491653" y="1564175"/>
            <a:ext cx="396000" cy="1029713"/>
            <a:chOff x="9491653" y="7430287"/>
            <a:chExt cx="396000" cy="1029713"/>
          </a:xfrm>
        </p:grpSpPr>
        <p:sp>
          <p:nvSpPr>
            <p:cNvPr id="123" name="Forma livre: Forma 122"/>
            <p:cNvSpPr/>
            <p:nvPr/>
          </p:nvSpPr>
          <p:spPr>
            <a:xfrm rot="5400000" flipH="1">
              <a:off x="9170671" y="7754287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46" name="Freeform 3"/>
            <p:cNvSpPr/>
            <p:nvPr/>
          </p:nvSpPr>
          <p:spPr>
            <a:xfrm flipV="1">
              <a:off x="9491653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10192632" y="1134271"/>
            <a:ext cx="396000" cy="1459617"/>
            <a:chOff x="10192632" y="7000383"/>
            <a:chExt cx="396000" cy="1459617"/>
          </a:xfrm>
        </p:grpSpPr>
        <p:sp>
          <p:nvSpPr>
            <p:cNvPr id="125" name="Seta: Para a Direita 124"/>
            <p:cNvSpPr/>
            <p:nvPr/>
          </p:nvSpPr>
          <p:spPr>
            <a:xfrm rot="16200000">
              <a:off x="9652632" y="7540383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47" name="Freeform 3"/>
            <p:cNvSpPr/>
            <p:nvPr/>
          </p:nvSpPr>
          <p:spPr>
            <a:xfrm flipV="1">
              <a:off x="10192632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10911164" y="1551894"/>
            <a:ext cx="396000" cy="1041994"/>
            <a:chOff x="10911164" y="7418006"/>
            <a:chExt cx="396000" cy="1041994"/>
          </a:xfrm>
        </p:grpSpPr>
        <p:sp>
          <p:nvSpPr>
            <p:cNvPr id="124" name="Forma livre: Forma 123"/>
            <p:cNvSpPr/>
            <p:nvPr/>
          </p:nvSpPr>
          <p:spPr>
            <a:xfrm rot="5400000" flipH="1">
              <a:off x="10587164" y="7742006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48" name="Freeform 3"/>
            <p:cNvSpPr/>
            <p:nvPr/>
          </p:nvSpPr>
          <p:spPr>
            <a:xfrm flipV="1">
              <a:off x="10911164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11616629" y="1488491"/>
            <a:ext cx="396000" cy="1105397"/>
            <a:chOff x="11616629" y="7354603"/>
            <a:chExt cx="396000" cy="1105397"/>
          </a:xfrm>
        </p:grpSpPr>
        <p:sp>
          <p:nvSpPr>
            <p:cNvPr id="119" name="Forma livre: Forma 118"/>
            <p:cNvSpPr/>
            <p:nvPr/>
          </p:nvSpPr>
          <p:spPr>
            <a:xfrm rot="5400000" flipH="1">
              <a:off x="11256629" y="7714603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111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49" name="Freeform 3"/>
            <p:cNvSpPr/>
            <p:nvPr/>
          </p:nvSpPr>
          <p:spPr>
            <a:xfrm flipV="1">
              <a:off x="11616629" y="8460000"/>
              <a:ext cx="396000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sq">
              <a:solidFill>
                <a:srgbClr val="088FB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92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34</a:t>
            </a:fld>
            <a:endParaRPr lang="pt-PT"/>
          </a:p>
        </p:txBody>
      </p:sp>
      <p:sp>
        <p:nvSpPr>
          <p:cNvPr id="150" name="Freeform 3"/>
          <p:cNvSpPr/>
          <p:nvPr/>
        </p:nvSpPr>
        <p:spPr>
          <a:xfrm flipV="1">
            <a:off x="-12194" y="3391938"/>
            <a:ext cx="12204194" cy="0"/>
          </a:xfrm>
          <a:custGeom>
            <a:avLst/>
            <a:gdLst>
              <a:gd name="connsiteX0" fmla="*/ 0 w 7301345"/>
              <a:gd name="connsiteY0" fmla="*/ 1191808 h 1291042"/>
              <a:gd name="connsiteX1" fmla="*/ 2286000 w 7301345"/>
              <a:gd name="connsiteY1" fmla="*/ 317 h 1291042"/>
              <a:gd name="connsiteX2" fmla="*/ 4835236 w 7301345"/>
              <a:gd name="connsiteY2" fmla="*/ 1288789 h 1291042"/>
              <a:gd name="connsiteX3" fmla="*/ 7301345 w 7301345"/>
              <a:gd name="connsiteY3" fmla="*/ 249698 h 1291042"/>
              <a:gd name="connsiteX0" fmla="*/ 0 w 7301345"/>
              <a:gd name="connsiteY0" fmla="*/ 942110 h 1093022"/>
              <a:gd name="connsiteX1" fmla="*/ 4835236 w 7301345"/>
              <a:gd name="connsiteY1" fmla="*/ 1039091 h 1093022"/>
              <a:gd name="connsiteX2" fmla="*/ 7301345 w 7301345"/>
              <a:gd name="connsiteY2" fmla="*/ 0 h 1093022"/>
              <a:gd name="connsiteX0" fmla="*/ 0 w 7301345"/>
              <a:gd name="connsiteY0" fmla="*/ 942110 h 942110"/>
              <a:gd name="connsiteX1" fmla="*/ 7301345 w 7301345"/>
              <a:gd name="connsiteY1" fmla="*/ 0 h 942110"/>
              <a:gd name="connsiteX0" fmla="*/ 0 w 7502823"/>
              <a:gd name="connsiteY0" fmla="*/ 58707 h 58707"/>
              <a:gd name="connsiteX1" fmla="*/ 7502823 w 7502823"/>
              <a:gd name="connsiteY1" fmla="*/ 0 h 5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02823" h="58707">
                <a:moveTo>
                  <a:pt x="0" y="58707"/>
                </a:moveTo>
                <a:lnTo>
                  <a:pt x="7502823" y="0"/>
                </a:lnTo>
              </a:path>
            </a:pathLst>
          </a:custGeom>
          <a:noFill/>
          <a:ln w="190500" cap="rnd">
            <a:solidFill>
              <a:srgbClr val="088FB0"/>
            </a:solidFill>
            <a:round/>
            <a:tailEnd type="none"/>
          </a:ln>
          <a:scene3d>
            <a:camera prst="orthographicFront"/>
            <a:lightRig rig="floo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Conexão reta 41"/>
          <p:cNvCxnSpPr/>
          <p:nvPr/>
        </p:nvCxnSpPr>
        <p:spPr>
          <a:xfrm>
            <a:off x="95250" y="3162300"/>
            <a:ext cx="0" cy="43200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xão reta 150"/>
          <p:cNvCxnSpPr/>
          <p:nvPr/>
        </p:nvCxnSpPr>
        <p:spPr>
          <a:xfrm>
            <a:off x="171450" y="3162300"/>
            <a:ext cx="0" cy="432000"/>
          </a:xfrm>
          <a:prstGeom prst="line">
            <a:avLst/>
          </a:prstGeom>
          <a:ln w="762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xão reta 151"/>
          <p:cNvCxnSpPr/>
          <p:nvPr/>
        </p:nvCxnSpPr>
        <p:spPr>
          <a:xfrm>
            <a:off x="2519362" y="3162300"/>
            <a:ext cx="0" cy="43200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xão reta 152"/>
          <p:cNvCxnSpPr/>
          <p:nvPr/>
        </p:nvCxnSpPr>
        <p:spPr>
          <a:xfrm>
            <a:off x="2595562" y="3162300"/>
            <a:ext cx="0" cy="432000"/>
          </a:xfrm>
          <a:prstGeom prst="line">
            <a:avLst/>
          </a:prstGeom>
          <a:ln w="762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xão reta 153"/>
          <p:cNvCxnSpPr/>
          <p:nvPr/>
        </p:nvCxnSpPr>
        <p:spPr>
          <a:xfrm>
            <a:off x="7642773" y="3148791"/>
            <a:ext cx="0" cy="43200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xão reta 154"/>
          <p:cNvCxnSpPr/>
          <p:nvPr/>
        </p:nvCxnSpPr>
        <p:spPr>
          <a:xfrm>
            <a:off x="7718973" y="3148791"/>
            <a:ext cx="0" cy="432000"/>
          </a:xfrm>
          <a:prstGeom prst="line">
            <a:avLst/>
          </a:prstGeom>
          <a:ln w="762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xão reta 155"/>
          <p:cNvCxnSpPr/>
          <p:nvPr/>
        </p:nvCxnSpPr>
        <p:spPr>
          <a:xfrm>
            <a:off x="9490969" y="3148791"/>
            <a:ext cx="0" cy="43200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xão reta 156"/>
          <p:cNvCxnSpPr/>
          <p:nvPr/>
        </p:nvCxnSpPr>
        <p:spPr>
          <a:xfrm>
            <a:off x="9567169" y="3148791"/>
            <a:ext cx="0" cy="432000"/>
          </a:xfrm>
          <a:prstGeom prst="line">
            <a:avLst/>
          </a:prstGeom>
          <a:ln w="762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tângulo 157"/>
          <p:cNvSpPr/>
          <p:nvPr/>
        </p:nvSpPr>
        <p:spPr>
          <a:xfrm>
            <a:off x="650977" y="2579329"/>
            <a:ext cx="133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800" b="1" dirty="0">
                <a:solidFill>
                  <a:srgbClr val="011133"/>
                </a:solidFill>
              </a:rPr>
              <a:t>gene x</a:t>
            </a:r>
          </a:p>
        </p:txBody>
      </p:sp>
      <p:sp>
        <p:nvSpPr>
          <p:cNvPr id="159" name="Retângulo 158"/>
          <p:cNvSpPr/>
          <p:nvPr/>
        </p:nvSpPr>
        <p:spPr>
          <a:xfrm>
            <a:off x="4842026" y="2579329"/>
            <a:ext cx="133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800" b="1">
                <a:solidFill>
                  <a:srgbClr val="011133"/>
                </a:solidFill>
              </a:rPr>
              <a:t>gene </a:t>
            </a:r>
            <a:r>
              <a:rPr lang="pt-PT" sz="2800" b="1" dirty="0">
                <a:solidFill>
                  <a:srgbClr val="011133"/>
                </a:solidFill>
              </a:rPr>
              <a:t>y</a:t>
            </a:r>
          </a:p>
        </p:txBody>
      </p:sp>
      <p:sp>
        <p:nvSpPr>
          <p:cNvPr id="160" name="Retângulo 159"/>
          <p:cNvSpPr/>
          <p:nvPr/>
        </p:nvSpPr>
        <p:spPr>
          <a:xfrm>
            <a:off x="8010983" y="2579329"/>
            <a:ext cx="133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800" b="1">
                <a:solidFill>
                  <a:srgbClr val="011133"/>
                </a:solidFill>
              </a:rPr>
              <a:t>gene </a:t>
            </a:r>
            <a:r>
              <a:rPr lang="pt-PT" sz="2800" b="1" dirty="0">
                <a:solidFill>
                  <a:srgbClr val="011133"/>
                </a:solidFill>
              </a:rPr>
              <a:t>z</a:t>
            </a:r>
          </a:p>
        </p:txBody>
      </p:sp>
      <p:sp>
        <p:nvSpPr>
          <p:cNvPr id="161" name="Retângulo 160"/>
          <p:cNvSpPr/>
          <p:nvPr/>
        </p:nvSpPr>
        <p:spPr>
          <a:xfrm>
            <a:off x="10522123" y="2579329"/>
            <a:ext cx="133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800" b="1">
                <a:solidFill>
                  <a:srgbClr val="011133"/>
                </a:solidFill>
              </a:rPr>
              <a:t>gene </a:t>
            </a:r>
            <a:r>
              <a:rPr lang="pt-PT" sz="2800" b="1" dirty="0">
                <a:solidFill>
                  <a:srgbClr val="011133"/>
                </a:solidFill>
              </a:rPr>
              <a:t>w</a:t>
            </a:r>
          </a:p>
        </p:txBody>
      </p:sp>
      <p:sp>
        <p:nvSpPr>
          <p:cNvPr id="43" name="Forma livre: Forma 42"/>
          <p:cNvSpPr/>
          <p:nvPr/>
        </p:nvSpPr>
        <p:spPr>
          <a:xfrm>
            <a:off x="603262" y="4287585"/>
            <a:ext cx="1314805" cy="641812"/>
          </a:xfrm>
          <a:custGeom>
            <a:avLst/>
            <a:gdLst>
              <a:gd name="connsiteX0" fmla="*/ 550804 w 1808187"/>
              <a:gd name="connsiteY0" fmla="*/ 565655 h 1789281"/>
              <a:gd name="connsiteX1" fmla="*/ 717059 w 1808187"/>
              <a:gd name="connsiteY1" fmla="*/ 997917 h 1789281"/>
              <a:gd name="connsiteX2" fmla="*/ 1348826 w 1808187"/>
              <a:gd name="connsiteY2" fmla="*/ 731910 h 1789281"/>
              <a:gd name="connsiteX3" fmla="*/ 933190 w 1808187"/>
              <a:gd name="connsiteY3" fmla="*/ 632157 h 1789281"/>
              <a:gd name="connsiteX4" fmla="*/ 949815 w 1808187"/>
              <a:gd name="connsiteY4" fmla="*/ 964666 h 1789281"/>
              <a:gd name="connsiteX5" fmla="*/ 850063 w 1808187"/>
              <a:gd name="connsiteY5" fmla="*/ 1263924 h 1789281"/>
              <a:gd name="connsiteX6" fmla="*/ 35415 w 1808187"/>
              <a:gd name="connsiteY6" fmla="*/ 848288 h 1789281"/>
              <a:gd name="connsiteX7" fmla="*/ 201670 w 1808187"/>
              <a:gd name="connsiteY7" fmla="*/ 698659 h 1789281"/>
              <a:gd name="connsiteX8" fmla="*/ 700434 w 1808187"/>
              <a:gd name="connsiteY8" fmla="*/ 748535 h 1789281"/>
              <a:gd name="connsiteX9" fmla="*/ 1099444 w 1808187"/>
              <a:gd name="connsiteY9" fmla="*/ 17015 h 1789281"/>
              <a:gd name="connsiteX10" fmla="*/ 218295 w 1808187"/>
              <a:gd name="connsiteY10" fmla="*/ 283023 h 1789281"/>
              <a:gd name="connsiteX11" fmla="*/ 417801 w 1808187"/>
              <a:gd name="connsiteY11" fmla="*/ 848288 h 1789281"/>
              <a:gd name="connsiteX12" fmla="*/ 916564 w 1808187"/>
              <a:gd name="connsiteY12" fmla="*/ 1413554 h 1789281"/>
              <a:gd name="connsiteX13" fmla="*/ 135168 w 1808187"/>
              <a:gd name="connsiteY13" fmla="*/ 1496681 h 1789281"/>
              <a:gd name="connsiteX14" fmla="*/ 667183 w 1808187"/>
              <a:gd name="connsiteY14" fmla="*/ 881539 h 1789281"/>
              <a:gd name="connsiteX15" fmla="*/ 1282324 w 1808187"/>
              <a:gd name="connsiteY15" fmla="*/ 1297175 h 1789281"/>
              <a:gd name="connsiteX16" fmla="*/ 766935 w 1808187"/>
              <a:gd name="connsiteY16" fmla="*/ 1480055 h 1789281"/>
              <a:gd name="connsiteX17" fmla="*/ 700434 w 1808187"/>
              <a:gd name="connsiteY17" fmla="*/ 898164 h 1789281"/>
              <a:gd name="connsiteX18" fmla="*/ 1431954 w 1808187"/>
              <a:gd name="connsiteY18" fmla="*/ 665408 h 1789281"/>
              <a:gd name="connsiteX19" fmla="*/ 1365452 w 1808187"/>
              <a:gd name="connsiteY19" fmla="*/ 549030 h 1789281"/>
              <a:gd name="connsiteX20" fmla="*/ 617306 w 1808187"/>
              <a:gd name="connsiteY20" fmla="*/ 715284 h 1789281"/>
              <a:gd name="connsiteX21" fmla="*/ 284797 w 1808187"/>
              <a:gd name="connsiteY21" fmla="*/ 1180797 h 1789281"/>
              <a:gd name="connsiteX22" fmla="*/ 1182572 w 1808187"/>
              <a:gd name="connsiteY22" fmla="*/ 1147546 h 1789281"/>
              <a:gd name="connsiteX23" fmla="*/ 1448579 w 1808187"/>
              <a:gd name="connsiteY23" fmla="*/ 1114295 h 1789281"/>
              <a:gd name="connsiteX24" fmla="*/ 550804 w 1808187"/>
              <a:gd name="connsiteY24" fmla="*/ 1180797 h 1789281"/>
              <a:gd name="connsiteX25" fmla="*/ 800186 w 1808187"/>
              <a:gd name="connsiteY25" fmla="*/ 881539 h 1789281"/>
              <a:gd name="connsiteX26" fmla="*/ 1298950 w 1808187"/>
              <a:gd name="connsiteY26" fmla="*/ 648783 h 1789281"/>
              <a:gd name="connsiteX27" fmla="*/ 933190 w 1808187"/>
              <a:gd name="connsiteY27" fmla="*/ 249772 h 1789281"/>
              <a:gd name="connsiteX28" fmla="*/ 700434 w 1808187"/>
              <a:gd name="connsiteY28" fmla="*/ 831663 h 1789281"/>
              <a:gd name="connsiteX29" fmla="*/ 1581583 w 1808187"/>
              <a:gd name="connsiteY29" fmla="*/ 1330426 h 1789281"/>
              <a:gd name="connsiteX30" fmla="*/ 1099444 w 1808187"/>
              <a:gd name="connsiteY30" fmla="*/ 1779314 h 1789281"/>
              <a:gd name="connsiteX31" fmla="*/ 833437 w 1808187"/>
              <a:gd name="connsiteY31" fmla="*/ 881539 h 1789281"/>
              <a:gd name="connsiteX32" fmla="*/ 1515081 w 1808187"/>
              <a:gd name="connsiteY32" fmla="*/ 948041 h 1789281"/>
              <a:gd name="connsiteX33" fmla="*/ 883314 w 1808187"/>
              <a:gd name="connsiteY33" fmla="*/ 183270 h 1789281"/>
              <a:gd name="connsiteX34" fmla="*/ 617306 w 1808187"/>
              <a:gd name="connsiteY34" fmla="*/ 216521 h 1789281"/>
              <a:gd name="connsiteX35" fmla="*/ 201670 w 1808187"/>
              <a:gd name="connsiteY35" fmla="*/ 665408 h 1789281"/>
              <a:gd name="connsiteX36" fmla="*/ 1099444 w 1808187"/>
              <a:gd name="connsiteY36" fmla="*/ 449277 h 1789281"/>
              <a:gd name="connsiteX37" fmla="*/ 1382077 w 1808187"/>
              <a:gd name="connsiteY37" fmla="*/ 349524 h 1789281"/>
              <a:gd name="connsiteX38" fmla="*/ 318048 w 1808187"/>
              <a:gd name="connsiteY38" fmla="*/ 1147546 h 1789281"/>
              <a:gd name="connsiteX39" fmla="*/ 234921 w 1808187"/>
              <a:gd name="connsiteY39" fmla="*/ 1164172 h 1789281"/>
              <a:gd name="connsiteX40" fmla="*/ 251546 w 1808187"/>
              <a:gd name="connsiteY40" fmla="*/ 1297175 h 1789281"/>
              <a:gd name="connsiteX41" fmla="*/ 1066194 w 1808187"/>
              <a:gd name="connsiteY41" fmla="*/ 1147546 h 1789281"/>
              <a:gd name="connsiteX42" fmla="*/ 1431954 w 1808187"/>
              <a:gd name="connsiteY42" fmla="*/ 1396928 h 1789281"/>
              <a:gd name="connsiteX43" fmla="*/ 268172 w 1808187"/>
              <a:gd name="connsiteY43" fmla="*/ 1297175 h 1789281"/>
              <a:gd name="connsiteX44" fmla="*/ 617306 w 1808187"/>
              <a:gd name="connsiteY44" fmla="*/ 1430179 h 1789281"/>
              <a:gd name="connsiteX45" fmla="*/ 1165946 w 1808187"/>
              <a:gd name="connsiteY45" fmla="*/ 1164172 h 1789281"/>
              <a:gd name="connsiteX46" fmla="*/ 1797714 w 1808187"/>
              <a:gd name="connsiteY46" fmla="*/ 831663 h 1789281"/>
              <a:gd name="connsiteX47" fmla="*/ 1515081 w 1808187"/>
              <a:gd name="connsiteY47" fmla="*/ 249772 h 1789281"/>
              <a:gd name="connsiteX48" fmla="*/ 933190 w 1808187"/>
              <a:gd name="connsiteY48" fmla="*/ 316274 h 1789281"/>
              <a:gd name="connsiteX49" fmla="*/ 600681 w 1808187"/>
              <a:gd name="connsiteY49" fmla="*/ 598906 h 1789281"/>
              <a:gd name="connsiteX50" fmla="*/ 168419 w 1808187"/>
              <a:gd name="connsiteY50" fmla="*/ 765161 h 1789281"/>
              <a:gd name="connsiteX51" fmla="*/ 201670 w 1808187"/>
              <a:gd name="connsiteY51" fmla="*/ 981292 h 1789281"/>
              <a:gd name="connsiteX52" fmla="*/ 1215823 w 1808187"/>
              <a:gd name="connsiteY52" fmla="*/ 1363677 h 1789281"/>
              <a:gd name="connsiteX53" fmla="*/ 1398703 w 1808187"/>
              <a:gd name="connsiteY53" fmla="*/ 1064419 h 1789281"/>
              <a:gd name="connsiteX54" fmla="*/ 1348826 w 1808187"/>
              <a:gd name="connsiteY54" fmla="*/ 1064419 h 1789281"/>
              <a:gd name="connsiteX0" fmla="*/ 550804 w 1808187"/>
              <a:gd name="connsiteY0" fmla="*/ 565655 h 1789281"/>
              <a:gd name="connsiteX1" fmla="*/ 717059 w 1808187"/>
              <a:gd name="connsiteY1" fmla="*/ 997917 h 1789281"/>
              <a:gd name="connsiteX2" fmla="*/ 1348826 w 1808187"/>
              <a:gd name="connsiteY2" fmla="*/ 731910 h 1789281"/>
              <a:gd name="connsiteX3" fmla="*/ 933190 w 1808187"/>
              <a:gd name="connsiteY3" fmla="*/ 632157 h 1789281"/>
              <a:gd name="connsiteX4" fmla="*/ 949815 w 1808187"/>
              <a:gd name="connsiteY4" fmla="*/ 964666 h 1789281"/>
              <a:gd name="connsiteX5" fmla="*/ 850063 w 1808187"/>
              <a:gd name="connsiteY5" fmla="*/ 1263924 h 1789281"/>
              <a:gd name="connsiteX6" fmla="*/ 35415 w 1808187"/>
              <a:gd name="connsiteY6" fmla="*/ 848288 h 1789281"/>
              <a:gd name="connsiteX7" fmla="*/ 201670 w 1808187"/>
              <a:gd name="connsiteY7" fmla="*/ 698659 h 1789281"/>
              <a:gd name="connsiteX8" fmla="*/ 700434 w 1808187"/>
              <a:gd name="connsiteY8" fmla="*/ 748535 h 1789281"/>
              <a:gd name="connsiteX9" fmla="*/ 1099444 w 1808187"/>
              <a:gd name="connsiteY9" fmla="*/ 17015 h 1789281"/>
              <a:gd name="connsiteX10" fmla="*/ 218295 w 1808187"/>
              <a:gd name="connsiteY10" fmla="*/ 283023 h 1789281"/>
              <a:gd name="connsiteX11" fmla="*/ 417801 w 1808187"/>
              <a:gd name="connsiteY11" fmla="*/ 848288 h 1789281"/>
              <a:gd name="connsiteX12" fmla="*/ 916564 w 1808187"/>
              <a:gd name="connsiteY12" fmla="*/ 1413554 h 1789281"/>
              <a:gd name="connsiteX13" fmla="*/ 135168 w 1808187"/>
              <a:gd name="connsiteY13" fmla="*/ 1496681 h 1789281"/>
              <a:gd name="connsiteX14" fmla="*/ 667183 w 1808187"/>
              <a:gd name="connsiteY14" fmla="*/ 881539 h 1789281"/>
              <a:gd name="connsiteX15" fmla="*/ 1282324 w 1808187"/>
              <a:gd name="connsiteY15" fmla="*/ 1297175 h 1789281"/>
              <a:gd name="connsiteX16" fmla="*/ 766935 w 1808187"/>
              <a:gd name="connsiteY16" fmla="*/ 1480055 h 1789281"/>
              <a:gd name="connsiteX17" fmla="*/ 700434 w 1808187"/>
              <a:gd name="connsiteY17" fmla="*/ 898164 h 1789281"/>
              <a:gd name="connsiteX18" fmla="*/ 1431954 w 1808187"/>
              <a:gd name="connsiteY18" fmla="*/ 665408 h 1789281"/>
              <a:gd name="connsiteX19" fmla="*/ 1365452 w 1808187"/>
              <a:gd name="connsiteY19" fmla="*/ 549030 h 1789281"/>
              <a:gd name="connsiteX20" fmla="*/ 617306 w 1808187"/>
              <a:gd name="connsiteY20" fmla="*/ 715284 h 1789281"/>
              <a:gd name="connsiteX21" fmla="*/ 284797 w 1808187"/>
              <a:gd name="connsiteY21" fmla="*/ 1180797 h 1789281"/>
              <a:gd name="connsiteX22" fmla="*/ 1182572 w 1808187"/>
              <a:gd name="connsiteY22" fmla="*/ 1147546 h 1789281"/>
              <a:gd name="connsiteX23" fmla="*/ 1448579 w 1808187"/>
              <a:gd name="connsiteY23" fmla="*/ 1114295 h 1789281"/>
              <a:gd name="connsiteX24" fmla="*/ 550804 w 1808187"/>
              <a:gd name="connsiteY24" fmla="*/ 1180797 h 1789281"/>
              <a:gd name="connsiteX25" fmla="*/ 800186 w 1808187"/>
              <a:gd name="connsiteY25" fmla="*/ 881539 h 1789281"/>
              <a:gd name="connsiteX26" fmla="*/ 1298950 w 1808187"/>
              <a:gd name="connsiteY26" fmla="*/ 648783 h 1789281"/>
              <a:gd name="connsiteX27" fmla="*/ 933190 w 1808187"/>
              <a:gd name="connsiteY27" fmla="*/ 249772 h 1789281"/>
              <a:gd name="connsiteX28" fmla="*/ 700434 w 1808187"/>
              <a:gd name="connsiteY28" fmla="*/ 831663 h 1789281"/>
              <a:gd name="connsiteX29" fmla="*/ 1581583 w 1808187"/>
              <a:gd name="connsiteY29" fmla="*/ 1330426 h 1789281"/>
              <a:gd name="connsiteX30" fmla="*/ 1099444 w 1808187"/>
              <a:gd name="connsiteY30" fmla="*/ 1779314 h 1789281"/>
              <a:gd name="connsiteX31" fmla="*/ 833437 w 1808187"/>
              <a:gd name="connsiteY31" fmla="*/ 881539 h 1789281"/>
              <a:gd name="connsiteX32" fmla="*/ 1515081 w 1808187"/>
              <a:gd name="connsiteY32" fmla="*/ 948041 h 1789281"/>
              <a:gd name="connsiteX33" fmla="*/ 883314 w 1808187"/>
              <a:gd name="connsiteY33" fmla="*/ 183270 h 1789281"/>
              <a:gd name="connsiteX34" fmla="*/ 617306 w 1808187"/>
              <a:gd name="connsiteY34" fmla="*/ 216521 h 1789281"/>
              <a:gd name="connsiteX35" fmla="*/ 201670 w 1808187"/>
              <a:gd name="connsiteY35" fmla="*/ 665408 h 1789281"/>
              <a:gd name="connsiteX36" fmla="*/ 1099444 w 1808187"/>
              <a:gd name="connsiteY36" fmla="*/ 449277 h 1789281"/>
              <a:gd name="connsiteX37" fmla="*/ 1382077 w 1808187"/>
              <a:gd name="connsiteY37" fmla="*/ 349524 h 1789281"/>
              <a:gd name="connsiteX38" fmla="*/ 318048 w 1808187"/>
              <a:gd name="connsiteY38" fmla="*/ 1147546 h 1789281"/>
              <a:gd name="connsiteX39" fmla="*/ 234921 w 1808187"/>
              <a:gd name="connsiteY39" fmla="*/ 1164172 h 1789281"/>
              <a:gd name="connsiteX40" fmla="*/ 251546 w 1808187"/>
              <a:gd name="connsiteY40" fmla="*/ 1297175 h 1789281"/>
              <a:gd name="connsiteX41" fmla="*/ 1066194 w 1808187"/>
              <a:gd name="connsiteY41" fmla="*/ 1147546 h 1789281"/>
              <a:gd name="connsiteX42" fmla="*/ 1431954 w 1808187"/>
              <a:gd name="connsiteY42" fmla="*/ 1396928 h 1789281"/>
              <a:gd name="connsiteX43" fmla="*/ 268172 w 1808187"/>
              <a:gd name="connsiteY43" fmla="*/ 1297175 h 1789281"/>
              <a:gd name="connsiteX44" fmla="*/ 617306 w 1808187"/>
              <a:gd name="connsiteY44" fmla="*/ 1430179 h 1789281"/>
              <a:gd name="connsiteX45" fmla="*/ 1165946 w 1808187"/>
              <a:gd name="connsiteY45" fmla="*/ 1164172 h 1789281"/>
              <a:gd name="connsiteX46" fmla="*/ 1797714 w 1808187"/>
              <a:gd name="connsiteY46" fmla="*/ 831663 h 1789281"/>
              <a:gd name="connsiteX47" fmla="*/ 1515081 w 1808187"/>
              <a:gd name="connsiteY47" fmla="*/ 249772 h 1789281"/>
              <a:gd name="connsiteX48" fmla="*/ 933190 w 1808187"/>
              <a:gd name="connsiteY48" fmla="*/ 316274 h 1789281"/>
              <a:gd name="connsiteX49" fmla="*/ 600681 w 1808187"/>
              <a:gd name="connsiteY49" fmla="*/ 598906 h 1789281"/>
              <a:gd name="connsiteX50" fmla="*/ 168419 w 1808187"/>
              <a:gd name="connsiteY50" fmla="*/ 765161 h 1789281"/>
              <a:gd name="connsiteX51" fmla="*/ 201670 w 1808187"/>
              <a:gd name="connsiteY51" fmla="*/ 981292 h 1789281"/>
              <a:gd name="connsiteX52" fmla="*/ 1215823 w 1808187"/>
              <a:gd name="connsiteY52" fmla="*/ 1363677 h 1789281"/>
              <a:gd name="connsiteX53" fmla="*/ 1481830 w 1808187"/>
              <a:gd name="connsiteY53" fmla="*/ 1313801 h 1789281"/>
              <a:gd name="connsiteX54" fmla="*/ 1348826 w 1808187"/>
              <a:gd name="connsiteY54" fmla="*/ 1064419 h 1789281"/>
              <a:gd name="connsiteX0" fmla="*/ 550804 w 1808187"/>
              <a:gd name="connsiteY0" fmla="*/ 565655 h 1789281"/>
              <a:gd name="connsiteX1" fmla="*/ 717059 w 1808187"/>
              <a:gd name="connsiteY1" fmla="*/ 997917 h 1789281"/>
              <a:gd name="connsiteX2" fmla="*/ 1348826 w 1808187"/>
              <a:gd name="connsiteY2" fmla="*/ 731910 h 1789281"/>
              <a:gd name="connsiteX3" fmla="*/ 933190 w 1808187"/>
              <a:gd name="connsiteY3" fmla="*/ 632157 h 1789281"/>
              <a:gd name="connsiteX4" fmla="*/ 949815 w 1808187"/>
              <a:gd name="connsiteY4" fmla="*/ 964666 h 1789281"/>
              <a:gd name="connsiteX5" fmla="*/ 850063 w 1808187"/>
              <a:gd name="connsiteY5" fmla="*/ 1263924 h 1789281"/>
              <a:gd name="connsiteX6" fmla="*/ 35415 w 1808187"/>
              <a:gd name="connsiteY6" fmla="*/ 848288 h 1789281"/>
              <a:gd name="connsiteX7" fmla="*/ 201670 w 1808187"/>
              <a:gd name="connsiteY7" fmla="*/ 698659 h 1789281"/>
              <a:gd name="connsiteX8" fmla="*/ 700434 w 1808187"/>
              <a:gd name="connsiteY8" fmla="*/ 748535 h 1789281"/>
              <a:gd name="connsiteX9" fmla="*/ 1099444 w 1808187"/>
              <a:gd name="connsiteY9" fmla="*/ 17015 h 1789281"/>
              <a:gd name="connsiteX10" fmla="*/ 218295 w 1808187"/>
              <a:gd name="connsiteY10" fmla="*/ 283023 h 1789281"/>
              <a:gd name="connsiteX11" fmla="*/ 417801 w 1808187"/>
              <a:gd name="connsiteY11" fmla="*/ 848288 h 1789281"/>
              <a:gd name="connsiteX12" fmla="*/ 916564 w 1808187"/>
              <a:gd name="connsiteY12" fmla="*/ 1413554 h 1789281"/>
              <a:gd name="connsiteX13" fmla="*/ 135168 w 1808187"/>
              <a:gd name="connsiteY13" fmla="*/ 1496681 h 1789281"/>
              <a:gd name="connsiteX14" fmla="*/ 667183 w 1808187"/>
              <a:gd name="connsiteY14" fmla="*/ 881539 h 1789281"/>
              <a:gd name="connsiteX15" fmla="*/ 1282324 w 1808187"/>
              <a:gd name="connsiteY15" fmla="*/ 1297175 h 1789281"/>
              <a:gd name="connsiteX16" fmla="*/ 766935 w 1808187"/>
              <a:gd name="connsiteY16" fmla="*/ 1480055 h 1789281"/>
              <a:gd name="connsiteX17" fmla="*/ 700434 w 1808187"/>
              <a:gd name="connsiteY17" fmla="*/ 898164 h 1789281"/>
              <a:gd name="connsiteX18" fmla="*/ 1431954 w 1808187"/>
              <a:gd name="connsiteY18" fmla="*/ 665408 h 1789281"/>
              <a:gd name="connsiteX19" fmla="*/ 1365452 w 1808187"/>
              <a:gd name="connsiteY19" fmla="*/ 549030 h 1789281"/>
              <a:gd name="connsiteX20" fmla="*/ 617306 w 1808187"/>
              <a:gd name="connsiteY20" fmla="*/ 715284 h 1789281"/>
              <a:gd name="connsiteX21" fmla="*/ 284797 w 1808187"/>
              <a:gd name="connsiteY21" fmla="*/ 1180797 h 1789281"/>
              <a:gd name="connsiteX22" fmla="*/ 1182572 w 1808187"/>
              <a:gd name="connsiteY22" fmla="*/ 1147546 h 1789281"/>
              <a:gd name="connsiteX23" fmla="*/ 1448579 w 1808187"/>
              <a:gd name="connsiteY23" fmla="*/ 1114295 h 1789281"/>
              <a:gd name="connsiteX24" fmla="*/ 550804 w 1808187"/>
              <a:gd name="connsiteY24" fmla="*/ 1180797 h 1789281"/>
              <a:gd name="connsiteX25" fmla="*/ 800186 w 1808187"/>
              <a:gd name="connsiteY25" fmla="*/ 881539 h 1789281"/>
              <a:gd name="connsiteX26" fmla="*/ 1298950 w 1808187"/>
              <a:gd name="connsiteY26" fmla="*/ 648783 h 1789281"/>
              <a:gd name="connsiteX27" fmla="*/ 933190 w 1808187"/>
              <a:gd name="connsiteY27" fmla="*/ 249772 h 1789281"/>
              <a:gd name="connsiteX28" fmla="*/ 700434 w 1808187"/>
              <a:gd name="connsiteY28" fmla="*/ 831663 h 1789281"/>
              <a:gd name="connsiteX29" fmla="*/ 1581583 w 1808187"/>
              <a:gd name="connsiteY29" fmla="*/ 1330426 h 1789281"/>
              <a:gd name="connsiteX30" fmla="*/ 1099444 w 1808187"/>
              <a:gd name="connsiteY30" fmla="*/ 1779314 h 1789281"/>
              <a:gd name="connsiteX31" fmla="*/ 833437 w 1808187"/>
              <a:gd name="connsiteY31" fmla="*/ 881539 h 1789281"/>
              <a:gd name="connsiteX32" fmla="*/ 1515081 w 1808187"/>
              <a:gd name="connsiteY32" fmla="*/ 948041 h 1789281"/>
              <a:gd name="connsiteX33" fmla="*/ 883314 w 1808187"/>
              <a:gd name="connsiteY33" fmla="*/ 183270 h 1789281"/>
              <a:gd name="connsiteX34" fmla="*/ 617306 w 1808187"/>
              <a:gd name="connsiteY34" fmla="*/ 216521 h 1789281"/>
              <a:gd name="connsiteX35" fmla="*/ 201670 w 1808187"/>
              <a:gd name="connsiteY35" fmla="*/ 665408 h 1789281"/>
              <a:gd name="connsiteX36" fmla="*/ 1099444 w 1808187"/>
              <a:gd name="connsiteY36" fmla="*/ 449277 h 1789281"/>
              <a:gd name="connsiteX37" fmla="*/ 1382077 w 1808187"/>
              <a:gd name="connsiteY37" fmla="*/ 349524 h 1789281"/>
              <a:gd name="connsiteX38" fmla="*/ 318048 w 1808187"/>
              <a:gd name="connsiteY38" fmla="*/ 1147546 h 1789281"/>
              <a:gd name="connsiteX39" fmla="*/ 234921 w 1808187"/>
              <a:gd name="connsiteY39" fmla="*/ 1164172 h 1789281"/>
              <a:gd name="connsiteX40" fmla="*/ 251546 w 1808187"/>
              <a:gd name="connsiteY40" fmla="*/ 1297175 h 1789281"/>
              <a:gd name="connsiteX41" fmla="*/ 1066194 w 1808187"/>
              <a:gd name="connsiteY41" fmla="*/ 1147546 h 1789281"/>
              <a:gd name="connsiteX42" fmla="*/ 1431954 w 1808187"/>
              <a:gd name="connsiteY42" fmla="*/ 1396928 h 1789281"/>
              <a:gd name="connsiteX43" fmla="*/ 268172 w 1808187"/>
              <a:gd name="connsiteY43" fmla="*/ 1297175 h 1789281"/>
              <a:gd name="connsiteX44" fmla="*/ 617306 w 1808187"/>
              <a:gd name="connsiteY44" fmla="*/ 1430179 h 1789281"/>
              <a:gd name="connsiteX45" fmla="*/ 1165946 w 1808187"/>
              <a:gd name="connsiteY45" fmla="*/ 1164172 h 1789281"/>
              <a:gd name="connsiteX46" fmla="*/ 1797714 w 1808187"/>
              <a:gd name="connsiteY46" fmla="*/ 831663 h 1789281"/>
              <a:gd name="connsiteX47" fmla="*/ 1515081 w 1808187"/>
              <a:gd name="connsiteY47" fmla="*/ 249772 h 1789281"/>
              <a:gd name="connsiteX48" fmla="*/ 933190 w 1808187"/>
              <a:gd name="connsiteY48" fmla="*/ 316274 h 1789281"/>
              <a:gd name="connsiteX49" fmla="*/ 600681 w 1808187"/>
              <a:gd name="connsiteY49" fmla="*/ 598906 h 1789281"/>
              <a:gd name="connsiteX50" fmla="*/ 168419 w 1808187"/>
              <a:gd name="connsiteY50" fmla="*/ 765161 h 1789281"/>
              <a:gd name="connsiteX51" fmla="*/ 201670 w 1808187"/>
              <a:gd name="connsiteY51" fmla="*/ 981292 h 1789281"/>
              <a:gd name="connsiteX52" fmla="*/ 1215823 w 1808187"/>
              <a:gd name="connsiteY52" fmla="*/ 1363677 h 1789281"/>
              <a:gd name="connsiteX53" fmla="*/ 1481830 w 1808187"/>
              <a:gd name="connsiteY53" fmla="*/ 1313801 h 1789281"/>
              <a:gd name="connsiteX54" fmla="*/ 1265698 w 1808187"/>
              <a:gd name="connsiteY54" fmla="*/ 981292 h 1789281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550804 w 1808187"/>
              <a:gd name="connsiteY24" fmla="*/ 1180797 h 1786892"/>
              <a:gd name="connsiteX25" fmla="*/ 800186 w 1808187"/>
              <a:gd name="connsiteY25" fmla="*/ 881539 h 1786892"/>
              <a:gd name="connsiteX26" fmla="*/ 1298950 w 1808187"/>
              <a:gd name="connsiteY26" fmla="*/ 648783 h 1786892"/>
              <a:gd name="connsiteX27" fmla="*/ 933190 w 1808187"/>
              <a:gd name="connsiteY27" fmla="*/ 249772 h 1786892"/>
              <a:gd name="connsiteX28" fmla="*/ 700434 w 1808187"/>
              <a:gd name="connsiteY28" fmla="*/ 831663 h 1786892"/>
              <a:gd name="connsiteX29" fmla="*/ 1581583 w 1808187"/>
              <a:gd name="connsiteY29" fmla="*/ 1330426 h 1786892"/>
              <a:gd name="connsiteX30" fmla="*/ 1099444 w 1808187"/>
              <a:gd name="connsiteY30" fmla="*/ 1779314 h 1786892"/>
              <a:gd name="connsiteX31" fmla="*/ 1515081 w 1808187"/>
              <a:gd name="connsiteY31" fmla="*/ 948041 h 1786892"/>
              <a:gd name="connsiteX32" fmla="*/ 883314 w 1808187"/>
              <a:gd name="connsiteY32" fmla="*/ 183270 h 1786892"/>
              <a:gd name="connsiteX33" fmla="*/ 617306 w 1808187"/>
              <a:gd name="connsiteY33" fmla="*/ 216521 h 1786892"/>
              <a:gd name="connsiteX34" fmla="*/ 201670 w 1808187"/>
              <a:gd name="connsiteY34" fmla="*/ 665408 h 1786892"/>
              <a:gd name="connsiteX35" fmla="*/ 1099444 w 1808187"/>
              <a:gd name="connsiteY35" fmla="*/ 449277 h 1786892"/>
              <a:gd name="connsiteX36" fmla="*/ 1382077 w 1808187"/>
              <a:gd name="connsiteY36" fmla="*/ 349524 h 1786892"/>
              <a:gd name="connsiteX37" fmla="*/ 318048 w 1808187"/>
              <a:gd name="connsiteY37" fmla="*/ 1147546 h 1786892"/>
              <a:gd name="connsiteX38" fmla="*/ 234921 w 1808187"/>
              <a:gd name="connsiteY38" fmla="*/ 1164172 h 1786892"/>
              <a:gd name="connsiteX39" fmla="*/ 251546 w 1808187"/>
              <a:gd name="connsiteY39" fmla="*/ 1297175 h 1786892"/>
              <a:gd name="connsiteX40" fmla="*/ 1066194 w 1808187"/>
              <a:gd name="connsiteY40" fmla="*/ 1147546 h 1786892"/>
              <a:gd name="connsiteX41" fmla="*/ 1431954 w 1808187"/>
              <a:gd name="connsiteY41" fmla="*/ 1396928 h 1786892"/>
              <a:gd name="connsiteX42" fmla="*/ 268172 w 1808187"/>
              <a:gd name="connsiteY42" fmla="*/ 1297175 h 1786892"/>
              <a:gd name="connsiteX43" fmla="*/ 617306 w 1808187"/>
              <a:gd name="connsiteY43" fmla="*/ 1430179 h 1786892"/>
              <a:gd name="connsiteX44" fmla="*/ 1165946 w 1808187"/>
              <a:gd name="connsiteY44" fmla="*/ 1164172 h 1786892"/>
              <a:gd name="connsiteX45" fmla="*/ 1797714 w 1808187"/>
              <a:gd name="connsiteY45" fmla="*/ 831663 h 1786892"/>
              <a:gd name="connsiteX46" fmla="*/ 1515081 w 1808187"/>
              <a:gd name="connsiteY46" fmla="*/ 249772 h 1786892"/>
              <a:gd name="connsiteX47" fmla="*/ 933190 w 1808187"/>
              <a:gd name="connsiteY47" fmla="*/ 316274 h 1786892"/>
              <a:gd name="connsiteX48" fmla="*/ 600681 w 1808187"/>
              <a:gd name="connsiteY48" fmla="*/ 598906 h 1786892"/>
              <a:gd name="connsiteX49" fmla="*/ 168419 w 1808187"/>
              <a:gd name="connsiteY49" fmla="*/ 765161 h 1786892"/>
              <a:gd name="connsiteX50" fmla="*/ 201670 w 1808187"/>
              <a:gd name="connsiteY50" fmla="*/ 981292 h 1786892"/>
              <a:gd name="connsiteX51" fmla="*/ 1215823 w 1808187"/>
              <a:gd name="connsiteY51" fmla="*/ 1363677 h 1786892"/>
              <a:gd name="connsiteX52" fmla="*/ 1481830 w 1808187"/>
              <a:gd name="connsiteY52" fmla="*/ 1313801 h 1786892"/>
              <a:gd name="connsiteX53" fmla="*/ 1265698 w 1808187"/>
              <a:gd name="connsiteY53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800186 w 1808187"/>
              <a:gd name="connsiteY24" fmla="*/ 881539 h 1786892"/>
              <a:gd name="connsiteX25" fmla="*/ 1298950 w 1808187"/>
              <a:gd name="connsiteY25" fmla="*/ 648783 h 1786892"/>
              <a:gd name="connsiteX26" fmla="*/ 933190 w 1808187"/>
              <a:gd name="connsiteY26" fmla="*/ 249772 h 1786892"/>
              <a:gd name="connsiteX27" fmla="*/ 700434 w 1808187"/>
              <a:gd name="connsiteY27" fmla="*/ 831663 h 1786892"/>
              <a:gd name="connsiteX28" fmla="*/ 1581583 w 1808187"/>
              <a:gd name="connsiteY28" fmla="*/ 1330426 h 1786892"/>
              <a:gd name="connsiteX29" fmla="*/ 1099444 w 1808187"/>
              <a:gd name="connsiteY29" fmla="*/ 1779314 h 1786892"/>
              <a:gd name="connsiteX30" fmla="*/ 1515081 w 1808187"/>
              <a:gd name="connsiteY30" fmla="*/ 948041 h 1786892"/>
              <a:gd name="connsiteX31" fmla="*/ 883314 w 1808187"/>
              <a:gd name="connsiteY31" fmla="*/ 183270 h 1786892"/>
              <a:gd name="connsiteX32" fmla="*/ 617306 w 1808187"/>
              <a:gd name="connsiteY32" fmla="*/ 216521 h 1786892"/>
              <a:gd name="connsiteX33" fmla="*/ 201670 w 1808187"/>
              <a:gd name="connsiteY33" fmla="*/ 665408 h 1786892"/>
              <a:gd name="connsiteX34" fmla="*/ 1099444 w 1808187"/>
              <a:gd name="connsiteY34" fmla="*/ 449277 h 1786892"/>
              <a:gd name="connsiteX35" fmla="*/ 1382077 w 1808187"/>
              <a:gd name="connsiteY35" fmla="*/ 349524 h 1786892"/>
              <a:gd name="connsiteX36" fmla="*/ 318048 w 1808187"/>
              <a:gd name="connsiteY36" fmla="*/ 1147546 h 1786892"/>
              <a:gd name="connsiteX37" fmla="*/ 234921 w 1808187"/>
              <a:gd name="connsiteY37" fmla="*/ 1164172 h 1786892"/>
              <a:gd name="connsiteX38" fmla="*/ 251546 w 1808187"/>
              <a:gd name="connsiteY38" fmla="*/ 1297175 h 1786892"/>
              <a:gd name="connsiteX39" fmla="*/ 1066194 w 1808187"/>
              <a:gd name="connsiteY39" fmla="*/ 1147546 h 1786892"/>
              <a:gd name="connsiteX40" fmla="*/ 1431954 w 1808187"/>
              <a:gd name="connsiteY40" fmla="*/ 1396928 h 1786892"/>
              <a:gd name="connsiteX41" fmla="*/ 268172 w 1808187"/>
              <a:gd name="connsiteY41" fmla="*/ 1297175 h 1786892"/>
              <a:gd name="connsiteX42" fmla="*/ 617306 w 1808187"/>
              <a:gd name="connsiteY42" fmla="*/ 1430179 h 1786892"/>
              <a:gd name="connsiteX43" fmla="*/ 1165946 w 1808187"/>
              <a:gd name="connsiteY43" fmla="*/ 1164172 h 1786892"/>
              <a:gd name="connsiteX44" fmla="*/ 1797714 w 1808187"/>
              <a:gd name="connsiteY44" fmla="*/ 831663 h 1786892"/>
              <a:gd name="connsiteX45" fmla="*/ 1515081 w 1808187"/>
              <a:gd name="connsiteY45" fmla="*/ 249772 h 1786892"/>
              <a:gd name="connsiteX46" fmla="*/ 933190 w 1808187"/>
              <a:gd name="connsiteY46" fmla="*/ 316274 h 1786892"/>
              <a:gd name="connsiteX47" fmla="*/ 600681 w 1808187"/>
              <a:gd name="connsiteY47" fmla="*/ 598906 h 1786892"/>
              <a:gd name="connsiteX48" fmla="*/ 168419 w 1808187"/>
              <a:gd name="connsiteY48" fmla="*/ 765161 h 1786892"/>
              <a:gd name="connsiteX49" fmla="*/ 201670 w 1808187"/>
              <a:gd name="connsiteY49" fmla="*/ 981292 h 1786892"/>
              <a:gd name="connsiteX50" fmla="*/ 1215823 w 1808187"/>
              <a:gd name="connsiteY50" fmla="*/ 1363677 h 1786892"/>
              <a:gd name="connsiteX51" fmla="*/ 1481830 w 1808187"/>
              <a:gd name="connsiteY51" fmla="*/ 1313801 h 1786892"/>
              <a:gd name="connsiteX52" fmla="*/ 1265698 w 1808187"/>
              <a:gd name="connsiteY52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800186 w 1808187"/>
              <a:gd name="connsiteY24" fmla="*/ 881539 h 1786892"/>
              <a:gd name="connsiteX25" fmla="*/ 1298950 w 1808187"/>
              <a:gd name="connsiteY25" fmla="*/ 648783 h 1786892"/>
              <a:gd name="connsiteX26" fmla="*/ 933190 w 1808187"/>
              <a:gd name="connsiteY26" fmla="*/ 249772 h 1786892"/>
              <a:gd name="connsiteX27" fmla="*/ 700434 w 1808187"/>
              <a:gd name="connsiteY27" fmla="*/ 831663 h 1786892"/>
              <a:gd name="connsiteX28" fmla="*/ 1581583 w 1808187"/>
              <a:gd name="connsiteY28" fmla="*/ 1330426 h 1786892"/>
              <a:gd name="connsiteX29" fmla="*/ 1099444 w 1808187"/>
              <a:gd name="connsiteY29" fmla="*/ 1779314 h 1786892"/>
              <a:gd name="connsiteX30" fmla="*/ 1515081 w 1808187"/>
              <a:gd name="connsiteY30" fmla="*/ 948041 h 1786892"/>
              <a:gd name="connsiteX31" fmla="*/ 883314 w 1808187"/>
              <a:gd name="connsiteY31" fmla="*/ 183270 h 1786892"/>
              <a:gd name="connsiteX32" fmla="*/ 617306 w 1808187"/>
              <a:gd name="connsiteY32" fmla="*/ 216521 h 1786892"/>
              <a:gd name="connsiteX33" fmla="*/ 201670 w 1808187"/>
              <a:gd name="connsiteY33" fmla="*/ 665408 h 1786892"/>
              <a:gd name="connsiteX34" fmla="*/ 1099444 w 1808187"/>
              <a:gd name="connsiteY34" fmla="*/ 449277 h 1786892"/>
              <a:gd name="connsiteX35" fmla="*/ 1382077 w 1808187"/>
              <a:gd name="connsiteY35" fmla="*/ 349524 h 1786892"/>
              <a:gd name="connsiteX36" fmla="*/ 318048 w 1808187"/>
              <a:gd name="connsiteY36" fmla="*/ 1147546 h 1786892"/>
              <a:gd name="connsiteX37" fmla="*/ 234921 w 1808187"/>
              <a:gd name="connsiteY37" fmla="*/ 1164172 h 1786892"/>
              <a:gd name="connsiteX38" fmla="*/ 251546 w 1808187"/>
              <a:gd name="connsiteY38" fmla="*/ 1297175 h 1786892"/>
              <a:gd name="connsiteX39" fmla="*/ 1066194 w 1808187"/>
              <a:gd name="connsiteY39" fmla="*/ 1147546 h 1786892"/>
              <a:gd name="connsiteX40" fmla="*/ 1431954 w 1808187"/>
              <a:gd name="connsiteY40" fmla="*/ 1396928 h 1786892"/>
              <a:gd name="connsiteX41" fmla="*/ 268172 w 1808187"/>
              <a:gd name="connsiteY41" fmla="*/ 1297175 h 1786892"/>
              <a:gd name="connsiteX42" fmla="*/ 617306 w 1808187"/>
              <a:gd name="connsiteY42" fmla="*/ 1430179 h 1786892"/>
              <a:gd name="connsiteX43" fmla="*/ 1165946 w 1808187"/>
              <a:gd name="connsiteY43" fmla="*/ 1164172 h 1786892"/>
              <a:gd name="connsiteX44" fmla="*/ 1797714 w 1808187"/>
              <a:gd name="connsiteY44" fmla="*/ 831663 h 1786892"/>
              <a:gd name="connsiteX45" fmla="*/ 1515081 w 1808187"/>
              <a:gd name="connsiteY45" fmla="*/ 249772 h 1786892"/>
              <a:gd name="connsiteX46" fmla="*/ 933190 w 1808187"/>
              <a:gd name="connsiteY46" fmla="*/ 316274 h 1786892"/>
              <a:gd name="connsiteX47" fmla="*/ 168419 w 1808187"/>
              <a:gd name="connsiteY47" fmla="*/ 765161 h 1786892"/>
              <a:gd name="connsiteX48" fmla="*/ 201670 w 1808187"/>
              <a:gd name="connsiteY48" fmla="*/ 981292 h 1786892"/>
              <a:gd name="connsiteX49" fmla="*/ 1215823 w 1808187"/>
              <a:gd name="connsiteY49" fmla="*/ 1363677 h 1786892"/>
              <a:gd name="connsiteX50" fmla="*/ 1481830 w 1808187"/>
              <a:gd name="connsiteY50" fmla="*/ 1313801 h 1786892"/>
              <a:gd name="connsiteX51" fmla="*/ 1265698 w 1808187"/>
              <a:gd name="connsiteY51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800186 w 1808187"/>
              <a:gd name="connsiteY24" fmla="*/ 881539 h 1786892"/>
              <a:gd name="connsiteX25" fmla="*/ 1298950 w 1808187"/>
              <a:gd name="connsiteY25" fmla="*/ 648783 h 1786892"/>
              <a:gd name="connsiteX26" fmla="*/ 933190 w 1808187"/>
              <a:gd name="connsiteY26" fmla="*/ 249772 h 1786892"/>
              <a:gd name="connsiteX27" fmla="*/ 700434 w 1808187"/>
              <a:gd name="connsiteY27" fmla="*/ 831663 h 1786892"/>
              <a:gd name="connsiteX28" fmla="*/ 1581583 w 1808187"/>
              <a:gd name="connsiteY28" fmla="*/ 1330426 h 1786892"/>
              <a:gd name="connsiteX29" fmla="*/ 1099444 w 1808187"/>
              <a:gd name="connsiteY29" fmla="*/ 1779314 h 1786892"/>
              <a:gd name="connsiteX30" fmla="*/ 1515081 w 1808187"/>
              <a:gd name="connsiteY30" fmla="*/ 948041 h 1786892"/>
              <a:gd name="connsiteX31" fmla="*/ 883314 w 1808187"/>
              <a:gd name="connsiteY31" fmla="*/ 183270 h 1786892"/>
              <a:gd name="connsiteX32" fmla="*/ 617306 w 1808187"/>
              <a:gd name="connsiteY32" fmla="*/ 216521 h 1786892"/>
              <a:gd name="connsiteX33" fmla="*/ 201670 w 1808187"/>
              <a:gd name="connsiteY33" fmla="*/ 665408 h 1786892"/>
              <a:gd name="connsiteX34" fmla="*/ 1099444 w 1808187"/>
              <a:gd name="connsiteY34" fmla="*/ 449277 h 1786892"/>
              <a:gd name="connsiteX35" fmla="*/ 1382077 w 1808187"/>
              <a:gd name="connsiteY35" fmla="*/ 349524 h 1786892"/>
              <a:gd name="connsiteX36" fmla="*/ 318048 w 1808187"/>
              <a:gd name="connsiteY36" fmla="*/ 1147546 h 1786892"/>
              <a:gd name="connsiteX37" fmla="*/ 234921 w 1808187"/>
              <a:gd name="connsiteY37" fmla="*/ 1164172 h 1786892"/>
              <a:gd name="connsiteX38" fmla="*/ 251546 w 1808187"/>
              <a:gd name="connsiteY38" fmla="*/ 1297175 h 1786892"/>
              <a:gd name="connsiteX39" fmla="*/ 1431954 w 1808187"/>
              <a:gd name="connsiteY39" fmla="*/ 1396928 h 1786892"/>
              <a:gd name="connsiteX40" fmla="*/ 268172 w 1808187"/>
              <a:gd name="connsiteY40" fmla="*/ 1297175 h 1786892"/>
              <a:gd name="connsiteX41" fmla="*/ 617306 w 1808187"/>
              <a:gd name="connsiteY41" fmla="*/ 1430179 h 1786892"/>
              <a:gd name="connsiteX42" fmla="*/ 1165946 w 1808187"/>
              <a:gd name="connsiteY42" fmla="*/ 1164172 h 1786892"/>
              <a:gd name="connsiteX43" fmla="*/ 1797714 w 1808187"/>
              <a:gd name="connsiteY43" fmla="*/ 831663 h 1786892"/>
              <a:gd name="connsiteX44" fmla="*/ 1515081 w 1808187"/>
              <a:gd name="connsiteY44" fmla="*/ 249772 h 1786892"/>
              <a:gd name="connsiteX45" fmla="*/ 933190 w 1808187"/>
              <a:gd name="connsiteY45" fmla="*/ 316274 h 1786892"/>
              <a:gd name="connsiteX46" fmla="*/ 168419 w 1808187"/>
              <a:gd name="connsiteY46" fmla="*/ 765161 h 1786892"/>
              <a:gd name="connsiteX47" fmla="*/ 201670 w 1808187"/>
              <a:gd name="connsiteY47" fmla="*/ 981292 h 1786892"/>
              <a:gd name="connsiteX48" fmla="*/ 1215823 w 1808187"/>
              <a:gd name="connsiteY48" fmla="*/ 1363677 h 1786892"/>
              <a:gd name="connsiteX49" fmla="*/ 1481830 w 1808187"/>
              <a:gd name="connsiteY49" fmla="*/ 1313801 h 1786892"/>
              <a:gd name="connsiteX50" fmla="*/ 1265698 w 1808187"/>
              <a:gd name="connsiteY50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1298950 w 1808187"/>
              <a:gd name="connsiteY24" fmla="*/ 648783 h 1786892"/>
              <a:gd name="connsiteX25" fmla="*/ 933190 w 1808187"/>
              <a:gd name="connsiteY25" fmla="*/ 249772 h 1786892"/>
              <a:gd name="connsiteX26" fmla="*/ 700434 w 1808187"/>
              <a:gd name="connsiteY26" fmla="*/ 831663 h 1786892"/>
              <a:gd name="connsiteX27" fmla="*/ 1581583 w 1808187"/>
              <a:gd name="connsiteY27" fmla="*/ 1330426 h 1786892"/>
              <a:gd name="connsiteX28" fmla="*/ 1099444 w 1808187"/>
              <a:gd name="connsiteY28" fmla="*/ 1779314 h 1786892"/>
              <a:gd name="connsiteX29" fmla="*/ 1515081 w 1808187"/>
              <a:gd name="connsiteY29" fmla="*/ 948041 h 1786892"/>
              <a:gd name="connsiteX30" fmla="*/ 883314 w 1808187"/>
              <a:gd name="connsiteY30" fmla="*/ 183270 h 1786892"/>
              <a:gd name="connsiteX31" fmla="*/ 617306 w 1808187"/>
              <a:gd name="connsiteY31" fmla="*/ 216521 h 1786892"/>
              <a:gd name="connsiteX32" fmla="*/ 201670 w 1808187"/>
              <a:gd name="connsiteY32" fmla="*/ 665408 h 1786892"/>
              <a:gd name="connsiteX33" fmla="*/ 1099444 w 1808187"/>
              <a:gd name="connsiteY33" fmla="*/ 449277 h 1786892"/>
              <a:gd name="connsiteX34" fmla="*/ 1382077 w 1808187"/>
              <a:gd name="connsiteY34" fmla="*/ 349524 h 1786892"/>
              <a:gd name="connsiteX35" fmla="*/ 318048 w 1808187"/>
              <a:gd name="connsiteY35" fmla="*/ 1147546 h 1786892"/>
              <a:gd name="connsiteX36" fmla="*/ 234921 w 1808187"/>
              <a:gd name="connsiteY36" fmla="*/ 1164172 h 1786892"/>
              <a:gd name="connsiteX37" fmla="*/ 251546 w 1808187"/>
              <a:gd name="connsiteY37" fmla="*/ 1297175 h 1786892"/>
              <a:gd name="connsiteX38" fmla="*/ 1431954 w 1808187"/>
              <a:gd name="connsiteY38" fmla="*/ 1396928 h 1786892"/>
              <a:gd name="connsiteX39" fmla="*/ 268172 w 1808187"/>
              <a:gd name="connsiteY39" fmla="*/ 1297175 h 1786892"/>
              <a:gd name="connsiteX40" fmla="*/ 617306 w 1808187"/>
              <a:gd name="connsiteY40" fmla="*/ 1430179 h 1786892"/>
              <a:gd name="connsiteX41" fmla="*/ 1165946 w 1808187"/>
              <a:gd name="connsiteY41" fmla="*/ 1164172 h 1786892"/>
              <a:gd name="connsiteX42" fmla="*/ 1797714 w 1808187"/>
              <a:gd name="connsiteY42" fmla="*/ 831663 h 1786892"/>
              <a:gd name="connsiteX43" fmla="*/ 1515081 w 1808187"/>
              <a:gd name="connsiteY43" fmla="*/ 249772 h 1786892"/>
              <a:gd name="connsiteX44" fmla="*/ 933190 w 1808187"/>
              <a:gd name="connsiteY44" fmla="*/ 316274 h 1786892"/>
              <a:gd name="connsiteX45" fmla="*/ 168419 w 1808187"/>
              <a:gd name="connsiteY45" fmla="*/ 765161 h 1786892"/>
              <a:gd name="connsiteX46" fmla="*/ 201670 w 1808187"/>
              <a:gd name="connsiteY46" fmla="*/ 981292 h 1786892"/>
              <a:gd name="connsiteX47" fmla="*/ 1215823 w 1808187"/>
              <a:gd name="connsiteY47" fmla="*/ 1363677 h 1786892"/>
              <a:gd name="connsiteX48" fmla="*/ 1481830 w 1808187"/>
              <a:gd name="connsiteY48" fmla="*/ 1313801 h 1786892"/>
              <a:gd name="connsiteX49" fmla="*/ 1265698 w 1808187"/>
              <a:gd name="connsiteY49" fmla="*/ 981292 h 1786892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949815 w 1808187"/>
              <a:gd name="connsiteY4" fmla="*/ 964666 h 1789133"/>
              <a:gd name="connsiteX5" fmla="*/ 850063 w 1808187"/>
              <a:gd name="connsiteY5" fmla="*/ 1263924 h 1789133"/>
              <a:gd name="connsiteX6" fmla="*/ 35415 w 1808187"/>
              <a:gd name="connsiteY6" fmla="*/ 848288 h 1789133"/>
              <a:gd name="connsiteX7" fmla="*/ 201670 w 1808187"/>
              <a:gd name="connsiteY7" fmla="*/ 698659 h 1789133"/>
              <a:gd name="connsiteX8" fmla="*/ 700434 w 1808187"/>
              <a:gd name="connsiteY8" fmla="*/ 748535 h 1789133"/>
              <a:gd name="connsiteX9" fmla="*/ 1099444 w 1808187"/>
              <a:gd name="connsiteY9" fmla="*/ 17015 h 1789133"/>
              <a:gd name="connsiteX10" fmla="*/ 218295 w 1808187"/>
              <a:gd name="connsiteY10" fmla="*/ 283023 h 1789133"/>
              <a:gd name="connsiteX11" fmla="*/ 417801 w 1808187"/>
              <a:gd name="connsiteY11" fmla="*/ 848288 h 1789133"/>
              <a:gd name="connsiteX12" fmla="*/ 916564 w 1808187"/>
              <a:gd name="connsiteY12" fmla="*/ 1413554 h 1789133"/>
              <a:gd name="connsiteX13" fmla="*/ 135168 w 1808187"/>
              <a:gd name="connsiteY13" fmla="*/ 1496681 h 1789133"/>
              <a:gd name="connsiteX14" fmla="*/ 667183 w 1808187"/>
              <a:gd name="connsiteY14" fmla="*/ 881539 h 1789133"/>
              <a:gd name="connsiteX15" fmla="*/ 1282324 w 1808187"/>
              <a:gd name="connsiteY15" fmla="*/ 1297175 h 1789133"/>
              <a:gd name="connsiteX16" fmla="*/ 766935 w 1808187"/>
              <a:gd name="connsiteY16" fmla="*/ 1480055 h 1789133"/>
              <a:gd name="connsiteX17" fmla="*/ 700434 w 1808187"/>
              <a:gd name="connsiteY17" fmla="*/ 898164 h 1789133"/>
              <a:gd name="connsiteX18" fmla="*/ 1431954 w 1808187"/>
              <a:gd name="connsiteY18" fmla="*/ 665408 h 1789133"/>
              <a:gd name="connsiteX19" fmla="*/ 1365452 w 1808187"/>
              <a:gd name="connsiteY19" fmla="*/ 549030 h 1789133"/>
              <a:gd name="connsiteX20" fmla="*/ 617306 w 1808187"/>
              <a:gd name="connsiteY20" fmla="*/ 715284 h 1789133"/>
              <a:gd name="connsiteX21" fmla="*/ 284797 w 1808187"/>
              <a:gd name="connsiteY21" fmla="*/ 1180797 h 1789133"/>
              <a:gd name="connsiteX22" fmla="*/ 1182572 w 1808187"/>
              <a:gd name="connsiteY22" fmla="*/ 1147546 h 1789133"/>
              <a:gd name="connsiteX23" fmla="*/ 1448579 w 1808187"/>
              <a:gd name="connsiteY23" fmla="*/ 1114295 h 1789133"/>
              <a:gd name="connsiteX24" fmla="*/ 1298950 w 1808187"/>
              <a:gd name="connsiteY24" fmla="*/ 648783 h 1789133"/>
              <a:gd name="connsiteX25" fmla="*/ 933190 w 1808187"/>
              <a:gd name="connsiteY25" fmla="*/ 249772 h 1789133"/>
              <a:gd name="connsiteX26" fmla="*/ 1581583 w 1808187"/>
              <a:gd name="connsiteY26" fmla="*/ 1330426 h 1789133"/>
              <a:gd name="connsiteX27" fmla="*/ 1099444 w 1808187"/>
              <a:gd name="connsiteY27" fmla="*/ 1779314 h 1789133"/>
              <a:gd name="connsiteX28" fmla="*/ 1515081 w 1808187"/>
              <a:gd name="connsiteY28" fmla="*/ 948041 h 1789133"/>
              <a:gd name="connsiteX29" fmla="*/ 883314 w 1808187"/>
              <a:gd name="connsiteY29" fmla="*/ 183270 h 1789133"/>
              <a:gd name="connsiteX30" fmla="*/ 617306 w 1808187"/>
              <a:gd name="connsiteY30" fmla="*/ 216521 h 1789133"/>
              <a:gd name="connsiteX31" fmla="*/ 201670 w 1808187"/>
              <a:gd name="connsiteY31" fmla="*/ 665408 h 1789133"/>
              <a:gd name="connsiteX32" fmla="*/ 1099444 w 1808187"/>
              <a:gd name="connsiteY32" fmla="*/ 449277 h 1789133"/>
              <a:gd name="connsiteX33" fmla="*/ 1382077 w 1808187"/>
              <a:gd name="connsiteY33" fmla="*/ 349524 h 1789133"/>
              <a:gd name="connsiteX34" fmla="*/ 318048 w 1808187"/>
              <a:gd name="connsiteY34" fmla="*/ 1147546 h 1789133"/>
              <a:gd name="connsiteX35" fmla="*/ 234921 w 1808187"/>
              <a:gd name="connsiteY35" fmla="*/ 1164172 h 1789133"/>
              <a:gd name="connsiteX36" fmla="*/ 251546 w 1808187"/>
              <a:gd name="connsiteY36" fmla="*/ 1297175 h 1789133"/>
              <a:gd name="connsiteX37" fmla="*/ 1431954 w 1808187"/>
              <a:gd name="connsiteY37" fmla="*/ 1396928 h 1789133"/>
              <a:gd name="connsiteX38" fmla="*/ 268172 w 1808187"/>
              <a:gd name="connsiteY38" fmla="*/ 1297175 h 1789133"/>
              <a:gd name="connsiteX39" fmla="*/ 617306 w 1808187"/>
              <a:gd name="connsiteY39" fmla="*/ 1430179 h 1789133"/>
              <a:gd name="connsiteX40" fmla="*/ 1165946 w 1808187"/>
              <a:gd name="connsiteY40" fmla="*/ 1164172 h 1789133"/>
              <a:gd name="connsiteX41" fmla="*/ 1797714 w 1808187"/>
              <a:gd name="connsiteY41" fmla="*/ 831663 h 1789133"/>
              <a:gd name="connsiteX42" fmla="*/ 1515081 w 1808187"/>
              <a:gd name="connsiteY42" fmla="*/ 249772 h 1789133"/>
              <a:gd name="connsiteX43" fmla="*/ 933190 w 1808187"/>
              <a:gd name="connsiteY43" fmla="*/ 316274 h 1789133"/>
              <a:gd name="connsiteX44" fmla="*/ 168419 w 1808187"/>
              <a:gd name="connsiteY44" fmla="*/ 765161 h 1789133"/>
              <a:gd name="connsiteX45" fmla="*/ 201670 w 1808187"/>
              <a:gd name="connsiteY45" fmla="*/ 981292 h 1789133"/>
              <a:gd name="connsiteX46" fmla="*/ 1215823 w 1808187"/>
              <a:gd name="connsiteY46" fmla="*/ 1363677 h 1789133"/>
              <a:gd name="connsiteX47" fmla="*/ 1481830 w 1808187"/>
              <a:gd name="connsiteY47" fmla="*/ 1313801 h 1789133"/>
              <a:gd name="connsiteX48" fmla="*/ 1265698 w 1808187"/>
              <a:gd name="connsiteY48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949815 w 1808187"/>
              <a:gd name="connsiteY4" fmla="*/ 964666 h 1789133"/>
              <a:gd name="connsiteX5" fmla="*/ 850063 w 1808187"/>
              <a:gd name="connsiteY5" fmla="*/ 1263924 h 1789133"/>
              <a:gd name="connsiteX6" fmla="*/ 35415 w 1808187"/>
              <a:gd name="connsiteY6" fmla="*/ 848288 h 1789133"/>
              <a:gd name="connsiteX7" fmla="*/ 201670 w 1808187"/>
              <a:gd name="connsiteY7" fmla="*/ 698659 h 1789133"/>
              <a:gd name="connsiteX8" fmla="*/ 700434 w 1808187"/>
              <a:gd name="connsiteY8" fmla="*/ 748535 h 1789133"/>
              <a:gd name="connsiteX9" fmla="*/ 1099444 w 1808187"/>
              <a:gd name="connsiteY9" fmla="*/ 17015 h 1789133"/>
              <a:gd name="connsiteX10" fmla="*/ 218295 w 1808187"/>
              <a:gd name="connsiteY10" fmla="*/ 283023 h 1789133"/>
              <a:gd name="connsiteX11" fmla="*/ 417801 w 1808187"/>
              <a:gd name="connsiteY11" fmla="*/ 848288 h 1789133"/>
              <a:gd name="connsiteX12" fmla="*/ 916564 w 1808187"/>
              <a:gd name="connsiteY12" fmla="*/ 1413554 h 1789133"/>
              <a:gd name="connsiteX13" fmla="*/ 135168 w 1808187"/>
              <a:gd name="connsiteY13" fmla="*/ 1496681 h 1789133"/>
              <a:gd name="connsiteX14" fmla="*/ 667183 w 1808187"/>
              <a:gd name="connsiteY14" fmla="*/ 881539 h 1789133"/>
              <a:gd name="connsiteX15" fmla="*/ 1282324 w 1808187"/>
              <a:gd name="connsiteY15" fmla="*/ 1297175 h 1789133"/>
              <a:gd name="connsiteX16" fmla="*/ 766935 w 1808187"/>
              <a:gd name="connsiteY16" fmla="*/ 1480055 h 1789133"/>
              <a:gd name="connsiteX17" fmla="*/ 700434 w 1808187"/>
              <a:gd name="connsiteY17" fmla="*/ 898164 h 1789133"/>
              <a:gd name="connsiteX18" fmla="*/ 1431954 w 1808187"/>
              <a:gd name="connsiteY18" fmla="*/ 665408 h 1789133"/>
              <a:gd name="connsiteX19" fmla="*/ 1365452 w 1808187"/>
              <a:gd name="connsiteY19" fmla="*/ 549030 h 1789133"/>
              <a:gd name="connsiteX20" fmla="*/ 284797 w 1808187"/>
              <a:gd name="connsiteY20" fmla="*/ 1180797 h 1789133"/>
              <a:gd name="connsiteX21" fmla="*/ 1182572 w 1808187"/>
              <a:gd name="connsiteY21" fmla="*/ 1147546 h 1789133"/>
              <a:gd name="connsiteX22" fmla="*/ 1448579 w 1808187"/>
              <a:gd name="connsiteY22" fmla="*/ 1114295 h 1789133"/>
              <a:gd name="connsiteX23" fmla="*/ 1298950 w 1808187"/>
              <a:gd name="connsiteY23" fmla="*/ 648783 h 1789133"/>
              <a:gd name="connsiteX24" fmla="*/ 933190 w 1808187"/>
              <a:gd name="connsiteY24" fmla="*/ 249772 h 1789133"/>
              <a:gd name="connsiteX25" fmla="*/ 1581583 w 1808187"/>
              <a:gd name="connsiteY25" fmla="*/ 1330426 h 1789133"/>
              <a:gd name="connsiteX26" fmla="*/ 1099444 w 1808187"/>
              <a:gd name="connsiteY26" fmla="*/ 1779314 h 1789133"/>
              <a:gd name="connsiteX27" fmla="*/ 1515081 w 1808187"/>
              <a:gd name="connsiteY27" fmla="*/ 948041 h 1789133"/>
              <a:gd name="connsiteX28" fmla="*/ 883314 w 1808187"/>
              <a:gd name="connsiteY28" fmla="*/ 183270 h 1789133"/>
              <a:gd name="connsiteX29" fmla="*/ 617306 w 1808187"/>
              <a:gd name="connsiteY29" fmla="*/ 216521 h 1789133"/>
              <a:gd name="connsiteX30" fmla="*/ 201670 w 1808187"/>
              <a:gd name="connsiteY30" fmla="*/ 665408 h 1789133"/>
              <a:gd name="connsiteX31" fmla="*/ 1099444 w 1808187"/>
              <a:gd name="connsiteY31" fmla="*/ 449277 h 1789133"/>
              <a:gd name="connsiteX32" fmla="*/ 1382077 w 1808187"/>
              <a:gd name="connsiteY32" fmla="*/ 349524 h 1789133"/>
              <a:gd name="connsiteX33" fmla="*/ 318048 w 1808187"/>
              <a:gd name="connsiteY33" fmla="*/ 1147546 h 1789133"/>
              <a:gd name="connsiteX34" fmla="*/ 234921 w 1808187"/>
              <a:gd name="connsiteY34" fmla="*/ 1164172 h 1789133"/>
              <a:gd name="connsiteX35" fmla="*/ 251546 w 1808187"/>
              <a:gd name="connsiteY35" fmla="*/ 1297175 h 1789133"/>
              <a:gd name="connsiteX36" fmla="*/ 1431954 w 1808187"/>
              <a:gd name="connsiteY36" fmla="*/ 1396928 h 1789133"/>
              <a:gd name="connsiteX37" fmla="*/ 268172 w 1808187"/>
              <a:gd name="connsiteY37" fmla="*/ 1297175 h 1789133"/>
              <a:gd name="connsiteX38" fmla="*/ 617306 w 1808187"/>
              <a:gd name="connsiteY38" fmla="*/ 1430179 h 1789133"/>
              <a:gd name="connsiteX39" fmla="*/ 1165946 w 1808187"/>
              <a:gd name="connsiteY39" fmla="*/ 1164172 h 1789133"/>
              <a:gd name="connsiteX40" fmla="*/ 1797714 w 1808187"/>
              <a:gd name="connsiteY40" fmla="*/ 831663 h 1789133"/>
              <a:gd name="connsiteX41" fmla="*/ 1515081 w 1808187"/>
              <a:gd name="connsiteY41" fmla="*/ 249772 h 1789133"/>
              <a:gd name="connsiteX42" fmla="*/ 933190 w 1808187"/>
              <a:gd name="connsiteY42" fmla="*/ 316274 h 1789133"/>
              <a:gd name="connsiteX43" fmla="*/ 168419 w 1808187"/>
              <a:gd name="connsiteY43" fmla="*/ 765161 h 1789133"/>
              <a:gd name="connsiteX44" fmla="*/ 201670 w 1808187"/>
              <a:gd name="connsiteY44" fmla="*/ 981292 h 1789133"/>
              <a:gd name="connsiteX45" fmla="*/ 1215823 w 1808187"/>
              <a:gd name="connsiteY45" fmla="*/ 1363677 h 1789133"/>
              <a:gd name="connsiteX46" fmla="*/ 1481830 w 1808187"/>
              <a:gd name="connsiteY46" fmla="*/ 1313801 h 1789133"/>
              <a:gd name="connsiteX47" fmla="*/ 1265698 w 1808187"/>
              <a:gd name="connsiteY47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949815 w 1808187"/>
              <a:gd name="connsiteY4" fmla="*/ 964666 h 1789133"/>
              <a:gd name="connsiteX5" fmla="*/ 850063 w 1808187"/>
              <a:gd name="connsiteY5" fmla="*/ 1263924 h 1789133"/>
              <a:gd name="connsiteX6" fmla="*/ 35415 w 1808187"/>
              <a:gd name="connsiteY6" fmla="*/ 848288 h 1789133"/>
              <a:gd name="connsiteX7" fmla="*/ 201670 w 1808187"/>
              <a:gd name="connsiteY7" fmla="*/ 698659 h 1789133"/>
              <a:gd name="connsiteX8" fmla="*/ 700434 w 1808187"/>
              <a:gd name="connsiteY8" fmla="*/ 748535 h 1789133"/>
              <a:gd name="connsiteX9" fmla="*/ 1099444 w 1808187"/>
              <a:gd name="connsiteY9" fmla="*/ 17015 h 1789133"/>
              <a:gd name="connsiteX10" fmla="*/ 218295 w 1808187"/>
              <a:gd name="connsiteY10" fmla="*/ 283023 h 1789133"/>
              <a:gd name="connsiteX11" fmla="*/ 417801 w 1808187"/>
              <a:gd name="connsiteY11" fmla="*/ 848288 h 1789133"/>
              <a:gd name="connsiteX12" fmla="*/ 916564 w 1808187"/>
              <a:gd name="connsiteY12" fmla="*/ 1413554 h 1789133"/>
              <a:gd name="connsiteX13" fmla="*/ 135168 w 1808187"/>
              <a:gd name="connsiteY13" fmla="*/ 1496681 h 1789133"/>
              <a:gd name="connsiteX14" fmla="*/ 667183 w 1808187"/>
              <a:gd name="connsiteY14" fmla="*/ 881539 h 1789133"/>
              <a:gd name="connsiteX15" fmla="*/ 1282324 w 1808187"/>
              <a:gd name="connsiteY15" fmla="*/ 1297175 h 1789133"/>
              <a:gd name="connsiteX16" fmla="*/ 766935 w 1808187"/>
              <a:gd name="connsiteY16" fmla="*/ 1480055 h 1789133"/>
              <a:gd name="connsiteX17" fmla="*/ 700434 w 1808187"/>
              <a:gd name="connsiteY17" fmla="*/ 898164 h 1789133"/>
              <a:gd name="connsiteX18" fmla="*/ 1431954 w 1808187"/>
              <a:gd name="connsiteY18" fmla="*/ 665408 h 1789133"/>
              <a:gd name="connsiteX19" fmla="*/ 1365452 w 1808187"/>
              <a:gd name="connsiteY19" fmla="*/ 549030 h 1789133"/>
              <a:gd name="connsiteX20" fmla="*/ 284797 w 1808187"/>
              <a:gd name="connsiteY20" fmla="*/ 1180797 h 1789133"/>
              <a:gd name="connsiteX21" fmla="*/ 1182572 w 1808187"/>
              <a:gd name="connsiteY21" fmla="*/ 1147546 h 1789133"/>
              <a:gd name="connsiteX22" fmla="*/ 1448579 w 1808187"/>
              <a:gd name="connsiteY22" fmla="*/ 1114295 h 1789133"/>
              <a:gd name="connsiteX23" fmla="*/ 933190 w 1808187"/>
              <a:gd name="connsiteY23" fmla="*/ 249772 h 1789133"/>
              <a:gd name="connsiteX24" fmla="*/ 1581583 w 1808187"/>
              <a:gd name="connsiteY24" fmla="*/ 1330426 h 1789133"/>
              <a:gd name="connsiteX25" fmla="*/ 1099444 w 1808187"/>
              <a:gd name="connsiteY25" fmla="*/ 1779314 h 1789133"/>
              <a:gd name="connsiteX26" fmla="*/ 1515081 w 1808187"/>
              <a:gd name="connsiteY26" fmla="*/ 948041 h 1789133"/>
              <a:gd name="connsiteX27" fmla="*/ 883314 w 1808187"/>
              <a:gd name="connsiteY27" fmla="*/ 183270 h 1789133"/>
              <a:gd name="connsiteX28" fmla="*/ 617306 w 1808187"/>
              <a:gd name="connsiteY28" fmla="*/ 216521 h 1789133"/>
              <a:gd name="connsiteX29" fmla="*/ 201670 w 1808187"/>
              <a:gd name="connsiteY29" fmla="*/ 665408 h 1789133"/>
              <a:gd name="connsiteX30" fmla="*/ 1099444 w 1808187"/>
              <a:gd name="connsiteY30" fmla="*/ 449277 h 1789133"/>
              <a:gd name="connsiteX31" fmla="*/ 1382077 w 1808187"/>
              <a:gd name="connsiteY31" fmla="*/ 349524 h 1789133"/>
              <a:gd name="connsiteX32" fmla="*/ 318048 w 1808187"/>
              <a:gd name="connsiteY32" fmla="*/ 1147546 h 1789133"/>
              <a:gd name="connsiteX33" fmla="*/ 234921 w 1808187"/>
              <a:gd name="connsiteY33" fmla="*/ 1164172 h 1789133"/>
              <a:gd name="connsiteX34" fmla="*/ 251546 w 1808187"/>
              <a:gd name="connsiteY34" fmla="*/ 1297175 h 1789133"/>
              <a:gd name="connsiteX35" fmla="*/ 1431954 w 1808187"/>
              <a:gd name="connsiteY35" fmla="*/ 1396928 h 1789133"/>
              <a:gd name="connsiteX36" fmla="*/ 268172 w 1808187"/>
              <a:gd name="connsiteY36" fmla="*/ 1297175 h 1789133"/>
              <a:gd name="connsiteX37" fmla="*/ 617306 w 1808187"/>
              <a:gd name="connsiteY37" fmla="*/ 1430179 h 1789133"/>
              <a:gd name="connsiteX38" fmla="*/ 1165946 w 1808187"/>
              <a:gd name="connsiteY38" fmla="*/ 1164172 h 1789133"/>
              <a:gd name="connsiteX39" fmla="*/ 1797714 w 1808187"/>
              <a:gd name="connsiteY39" fmla="*/ 831663 h 1789133"/>
              <a:gd name="connsiteX40" fmla="*/ 1515081 w 1808187"/>
              <a:gd name="connsiteY40" fmla="*/ 249772 h 1789133"/>
              <a:gd name="connsiteX41" fmla="*/ 933190 w 1808187"/>
              <a:gd name="connsiteY41" fmla="*/ 316274 h 1789133"/>
              <a:gd name="connsiteX42" fmla="*/ 168419 w 1808187"/>
              <a:gd name="connsiteY42" fmla="*/ 765161 h 1789133"/>
              <a:gd name="connsiteX43" fmla="*/ 201670 w 1808187"/>
              <a:gd name="connsiteY43" fmla="*/ 981292 h 1789133"/>
              <a:gd name="connsiteX44" fmla="*/ 1215823 w 1808187"/>
              <a:gd name="connsiteY44" fmla="*/ 1363677 h 1789133"/>
              <a:gd name="connsiteX45" fmla="*/ 1481830 w 1808187"/>
              <a:gd name="connsiteY45" fmla="*/ 1313801 h 1789133"/>
              <a:gd name="connsiteX46" fmla="*/ 1265698 w 1808187"/>
              <a:gd name="connsiteY46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850063 w 1808187"/>
              <a:gd name="connsiteY4" fmla="*/ 1263924 h 1789133"/>
              <a:gd name="connsiteX5" fmla="*/ 35415 w 1808187"/>
              <a:gd name="connsiteY5" fmla="*/ 848288 h 1789133"/>
              <a:gd name="connsiteX6" fmla="*/ 201670 w 1808187"/>
              <a:gd name="connsiteY6" fmla="*/ 698659 h 1789133"/>
              <a:gd name="connsiteX7" fmla="*/ 700434 w 1808187"/>
              <a:gd name="connsiteY7" fmla="*/ 748535 h 1789133"/>
              <a:gd name="connsiteX8" fmla="*/ 1099444 w 1808187"/>
              <a:gd name="connsiteY8" fmla="*/ 17015 h 1789133"/>
              <a:gd name="connsiteX9" fmla="*/ 218295 w 1808187"/>
              <a:gd name="connsiteY9" fmla="*/ 283023 h 1789133"/>
              <a:gd name="connsiteX10" fmla="*/ 417801 w 1808187"/>
              <a:gd name="connsiteY10" fmla="*/ 848288 h 1789133"/>
              <a:gd name="connsiteX11" fmla="*/ 916564 w 1808187"/>
              <a:gd name="connsiteY11" fmla="*/ 1413554 h 1789133"/>
              <a:gd name="connsiteX12" fmla="*/ 135168 w 1808187"/>
              <a:gd name="connsiteY12" fmla="*/ 1496681 h 1789133"/>
              <a:gd name="connsiteX13" fmla="*/ 667183 w 1808187"/>
              <a:gd name="connsiteY13" fmla="*/ 881539 h 1789133"/>
              <a:gd name="connsiteX14" fmla="*/ 1282324 w 1808187"/>
              <a:gd name="connsiteY14" fmla="*/ 1297175 h 1789133"/>
              <a:gd name="connsiteX15" fmla="*/ 766935 w 1808187"/>
              <a:gd name="connsiteY15" fmla="*/ 1480055 h 1789133"/>
              <a:gd name="connsiteX16" fmla="*/ 700434 w 1808187"/>
              <a:gd name="connsiteY16" fmla="*/ 898164 h 1789133"/>
              <a:gd name="connsiteX17" fmla="*/ 1431954 w 1808187"/>
              <a:gd name="connsiteY17" fmla="*/ 665408 h 1789133"/>
              <a:gd name="connsiteX18" fmla="*/ 1365452 w 1808187"/>
              <a:gd name="connsiteY18" fmla="*/ 549030 h 1789133"/>
              <a:gd name="connsiteX19" fmla="*/ 284797 w 1808187"/>
              <a:gd name="connsiteY19" fmla="*/ 1180797 h 1789133"/>
              <a:gd name="connsiteX20" fmla="*/ 1182572 w 1808187"/>
              <a:gd name="connsiteY20" fmla="*/ 1147546 h 1789133"/>
              <a:gd name="connsiteX21" fmla="*/ 1448579 w 1808187"/>
              <a:gd name="connsiteY21" fmla="*/ 1114295 h 1789133"/>
              <a:gd name="connsiteX22" fmla="*/ 933190 w 1808187"/>
              <a:gd name="connsiteY22" fmla="*/ 249772 h 1789133"/>
              <a:gd name="connsiteX23" fmla="*/ 1581583 w 1808187"/>
              <a:gd name="connsiteY23" fmla="*/ 1330426 h 1789133"/>
              <a:gd name="connsiteX24" fmla="*/ 1099444 w 1808187"/>
              <a:gd name="connsiteY24" fmla="*/ 1779314 h 1789133"/>
              <a:gd name="connsiteX25" fmla="*/ 1515081 w 1808187"/>
              <a:gd name="connsiteY25" fmla="*/ 948041 h 1789133"/>
              <a:gd name="connsiteX26" fmla="*/ 883314 w 1808187"/>
              <a:gd name="connsiteY26" fmla="*/ 183270 h 1789133"/>
              <a:gd name="connsiteX27" fmla="*/ 617306 w 1808187"/>
              <a:gd name="connsiteY27" fmla="*/ 216521 h 1789133"/>
              <a:gd name="connsiteX28" fmla="*/ 201670 w 1808187"/>
              <a:gd name="connsiteY28" fmla="*/ 665408 h 1789133"/>
              <a:gd name="connsiteX29" fmla="*/ 1099444 w 1808187"/>
              <a:gd name="connsiteY29" fmla="*/ 449277 h 1789133"/>
              <a:gd name="connsiteX30" fmla="*/ 1382077 w 1808187"/>
              <a:gd name="connsiteY30" fmla="*/ 349524 h 1789133"/>
              <a:gd name="connsiteX31" fmla="*/ 318048 w 1808187"/>
              <a:gd name="connsiteY31" fmla="*/ 1147546 h 1789133"/>
              <a:gd name="connsiteX32" fmla="*/ 234921 w 1808187"/>
              <a:gd name="connsiteY32" fmla="*/ 1164172 h 1789133"/>
              <a:gd name="connsiteX33" fmla="*/ 251546 w 1808187"/>
              <a:gd name="connsiteY33" fmla="*/ 1297175 h 1789133"/>
              <a:gd name="connsiteX34" fmla="*/ 1431954 w 1808187"/>
              <a:gd name="connsiteY34" fmla="*/ 1396928 h 1789133"/>
              <a:gd name="connsiteX35" fmla="*/ 268172 w 1808187"/>
              <a:gd name="connsiteY35" fmla="*/ 1297175 h 1789133"/>
              <a:gd name="connsiteX36" fmla="*/ 617306 w 1808187"/>
              <a:gd name="connsiteY36" fmla="*/ 1430179 h 1789133"/>
              <a:gd name="connsiteX37" fmla="*/ 1165946 w 1808187"/>
              <a:gd name="connsiteY37" fmla="*/ 1164172 h 1789133"/>
              <a:gd name="connsiteX38" fmla="*/ 1797714 w 1808187"/>
              <a:gd name="connsiteY38" fmla="*/ 831663 h 1789133"/>
              <a:gd name="connsiteX39" fmla="*/ 1515081 w 1808187"/>
              <a:gd name="connsiteY39" fmla="*/ 249772 h 1789133"/>
              <a:gd name="connsiteX40" fmla="*/ 933190 w 1808187"/>
              <a:gd name="connsiteY40" fmla="*/ 316274 h 1789133"/>
              <a:gd name="connsiteX41" fmla="*/ 168419 w 1808187"/>
              <a:gd name="connsiteY41" fmla="*/ 765161 h 1789133"/>
              <a:gd name="connsiteX42" fmla="*/ 201670 w 1808187"/>
              <a:gd name="connsiteY42" fmla="*/ 981292 h 1789133"/>
              <a:gd name="connsiteX43" fmla="*/ 1215823 w 1808187"/>
              <a:gd name="connsiteY43" fmla="*/ 1363677 h 1789133"/>
              <a:gd name="connsiteX44" fmla="*/ 1481830 w 1808187"/>
              <a:gd name="connsiteY44" fmla="*/ 1313801 h 1789133"/>
              <a:gd name="connsiteX45" fmla="*/ 1265698 w 1808187"/>
              <a:gd name="connsiteY45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850063 w 1808187"/>
              <a:gd name="connsiteY3" fmla="*/ 1263924 h 1789133"/>
              <a:gd name="connsiteX4" fmla="*/ 35415 w 1808187"/>
              <a:gd name="connsiteY4" fmla="*/ 848288 h 1789133"/>
              <a:gd name="connsiteX5" fmla="*/ 201670 w 1808187"/>
              <a:gd name="connsiteY5" fmla="*/ 698659 h 1789133"/>
              <a:gd name="connsiteX6" fmla="*/ 700434 w 1808187"/>
              <a:gd name="connsiteY6" fmla="*/ 748535 h 1789133"/>
              <a:gd name="connsiteX7" fmla="*/ 1099444 w 1808187"/>
              <a:gd name="connsiteY7" fmla="*/ 17015 h 1789133"/>
              <a:gd name="connsiteX8" fmla="*/ 218295 w 1808187"/>
              <a:gd name="connsiteY8" fmla="*/ 283023 h 1789133"/>
              <a:gd name="connsiteX9" fmla="*/ 417801 w 1808187"/>
              <a:gd name="connsiteY9" fmla="*/ 848288 h 1789133"/>
              <a:gd name="connsiteX10" fmla="*/ 916564 w 1808187"/>
              <a:gd name="connsiteY10" fmla="*/ 1413554 h 1789133"/>
              <a:gd name="connsiteX11" fmla="*/ 135168 w 1808187"/>
              <a:gd name="connsiteY11" fmla="*/ 1496681 h 1789133"/>
              <a:gd name="connsiteX12" fmla="*/ 667183 w 1808187"/>
              <a:gd name="connsiteY12" fmla="*/ 881539 h 1789133"/>
              <a:gd name="connsiteX13" fmla="*/ 1282324 w 1808187"/>
              <a:gd name="connsiteY13" fmla="*/ 1297175 h 1789133"/>
              <a:gd name="connsiteX14" fmla="*/ 766935 w 1808187"/>
              <a:gd name="connsiteY14" fmla="*/ 1480055 h 1789133"/>
              <a:gd name="connsiteX15" fmla="*/ 700434 w 1808187"/>
              <a:gd name="connsiteY15" fmla="*/ 898164 h 1789133"/>
              <a:gd name="connsiteX16" fmla="*/ 1431954 w 1808187"/>
              <a:gd name="connsiteY16" fmla="*/ 665408 h 1789133"/>
              <a:gd name="connsiteX17" fmla="*/ 1365452 w 1808187"/>
              <a:gd name="connsiteY17" fmla="*/ 549030 h 1789133"/>
              <a:gd name="connsiteX18" fmla="*/ 284797 w 1808187"/>
              <a:gd name="connsiteY18" fmla="*/ 1180797 h 1789133"/>
              <a:gd name="connsiteX19" fmla="*/ 1182572 w 1808187"/>
              <a:gd name="connsiteY19" fmla="*/ 1147546 h 1789133"/>
              <a:gd name="connsiteX20" fmla="*/ 1448579 w 1808187"/>
              <a:gd name="connsiteY20" fmla="*/ 1114295 h 1789133"/>
              <a:gd name="connsiteX21" fmla="*/ 933190 w 1808187"/>
              <a:gd name="connsiteY21" fmla="*/ 249772 h 1789133"/>
              <a:gd name="connsiteX22" fmla="*/ 1581583 w 1808187"/>
              <a:gd name="connsiteY22" fmla="*/ 1330426 h 1789133"/>
              <a:gd name="connsiteX23" fmla="*/ 1099444 w 1808187"/>
              <a:gd name="connsiteY23" fmla="*/ 1779314 h 1789133"/>
              <a:gd name="connsiteX24" fmla="*/ 1515081 w 1808187"/>
              <a:gd name="connsiteY24" fmla="*/ 948041 h 1789133"/>
              <a:gd name="connsiteX25" fmla="*/ 883314 w 1808187"/>
              <a:gd name="connsiteY25" fmla="*/ 183270 h 1789133"/>
              <a:gd name="connsiteX26" fmla="*/ 617306 w 1808187"/>
              <a:gd name="connsiteY26" fmla="*/ 216521 h 1789133"/>
              <a:gd name="connsiteX27" fmla="*/ 201670 w 1808187"/>
              <a:gd name="connsiteY27" fmla="*/ 665408 h 1789133"/>
              <a:gd name="connsiteX28" fmla="*/ 1099444 w 1808187"/>
              <a:gd name="connsiteY28" fmla="*/ 449277 h 1789133"/>
              <a:gd name="connsiteX29" fmla="*/ 1382077 w 1808187"/>
              <a:gd name="connsiteY29" fmla="*/ 349524 h 1789133"/>
              <a:gd name="connsiteX30" fmla="*/ 318048 w 1808187"/>
              <a:gd name="connsiteY30" fmla="*/ 1147546 h 1789133"/>
              <a:gd name="connsiteX31" fmla="*/ 234921 w 1808187"/>
              <a:gd name="connsiteY31" fmla="*/ 1164172 h 1789133"/>
              <a:gd name="connsiteX32" fmla="*/ 251546 w 1808187"/>
              <a:gd name="connsiteY32" fmla="*/ 1297175 h 1789133"/>
              <a:gd name="connsiteX33" fmla="*/ 1431954 w 1808187"/>
              <a:gd name="connsiteY33" fmla="*/ 1396928 h 1789133"/>
              <a:gd name="connsiteX34" fmla="*/ 268172 w 1808187"/>
              <a:gd name="connsiteY34" fmla="*/ 1297175 h 1789133"/>
              <a:gd name="connsiteX35" fmla="*/ 617306 w 1808187"/>
              <a:gd name="connsiteY35" fmla="*/ 1430179 h 1789133"/>
              <a:gd name="connsiteX36" fmla="*/ 1165946 w 1808187"/>
              <a:gd name="connsiteY36" fmla="*/ 1164172 h 1789133"/>
              <a:gd name="connsiteX37" fmla="*/ 1797714 w 1808187"/>
              <a:gd name="connsiteY37" fmla="*/ 831663 h 1789133"/>
              <a:gd name="connsiteX38" fmla="*/ 1515081 w 1808187"/>
              <a:gd name="connsiteY38" fmla="*/ 249772 h 1789133"/>
              <a:gd name="connsiteX39" fmla="*/ 933190 w 1808187"/>
              <a:gd name="connsiteY39" fmla="*/ 316274 h 1789133"/>
              <a:gd name="connsiteX40" fmla="*/ 168419 w 1808187"/>
              <a:gd name="connsiteY40" fmla="*/ 765161 h 1789133"/>
              <a:gd name="connsiteX41" fmla="*/ 201670 w 1808187"/>
              <a:gd name="connsiteY41" fmla="*/ 981292 h 1789133"/>
              <a:gd name="connsiteX42" fmla="*/ 1215823 w 1808187"/>
              <a:gd name="connsiteY42" fmla="*/ 1363677 h 1789133"/>
              <a:gd name="connsiteX43" fmla="*/ 1481830 w 1808187"/>
              <a:gd name="connsiteY43" fmla="*/ 1313801 h 1789133"/>
              <a:gd name="connsiteX44" fmla="*/ 1265698 w 1808187"/>
              <a:gd name="connsiteY44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850063 w 1808187"/>
              <a:gd name="connsiteY3" fmla="*/ 1263924 h 1789133"/>
              <a:gd name="connsiteX4" fmla="*/ 35415 w 1808187"/>
              <a:gd name="connsiteY4" fmla="*/ 848288 h 1789133"/>
              <a:gd name="connsiteX5" fmla="*/ 201670 w 1808187"/>
              <a:gd name="connsiteY5" fmla="*/ 698659 h 1789133"/>
              <a:gd name="connsiteX6" fmla="*/ 700434 w 1808187"/>
              <a:gd name="connsiteY6" fmla="*/ 748535 h 1789133"/>
              <a:gd name="connsiteX7" fmla="*/ 1099444 w 1808187"/>
              <a:gd name="connsiteY7" fmla="*/ 17015 h 1789133"/>
              <a:gd name="connsiteX8" fmla="*/ 218295 w 1808187"/>
              <a:gd name="connsiteY8" fmla="*/ 283023 h 1789133"/>
              <a:gd name="connsiteX9" fmla="*/ 417801 w 1808187"/>
              <a:gd name="connsiteY9" fmla="*/ 848288 h 1789133"/>
              <a:gd name="connsiteX10" fmla="*/ 916564 w 1808187"/>
              <a:gd name="connsiteY10" fmla="*/ 1413554 h 1789133"/>
              <a:gd name="connsiteX11" fmla="*/ 135168 w 1808187"/>
              <a:gd name="connsiteY11" fmla="*/ 1496681 h 1789133"/>
              <a:gd name="connsiteX12" fmla="*/ 667183 w 1808187"/>
              <a:gd name="connsiteY12" fmla="*/ 881539 h 1789133"/>
              <a:gd name="connsiteX13" fmla="*/ 1282324 w 1808187"/>
              <a:gd name="connsiteY13" fmla="*/ 1297175 h 1789133"/>
              <a:gd name="connsiteX14" fmla="*/ 766935 w 1808187"/>
              <a:gd name="connsiteY14" fmla="*/ 1480055 h 1789133"/>
              <a:gd name="connsiteX15" fmla="*/ 700434 w 1808187"/>
              <a:gd name="connsiteY15" fmla="*/ 898164 h 1789133"/>
              <a:gd name="connsiteX16" fmla="*/ 1431954 w 1808187"/>
              <a:gd name="connsiteY16" fmla="*/ 665408 h 1789133"/>
              <a:gd name="connsiteX17" fmla="*/ 284797 w 1808187"/>
              <a:gd name="connsiteY17" fmla="*/ 1180797 h 1789133"/>
              <a:gd name="connsiteX18" fmla="*/ 1182572 w 1808187"/>
              <a:gd name="connsiteY18" fmla="*/ 1147546 h 1789133"/>
              <a:gd name="connsiteX19" fmla="*/ 1448579 w 1808187"/>
              <a:gd name="connsiteY19" fmla="*/ 1114295 h 1789133"/>
              <a:gd name="connsiteX20" fmla="*/ 933190 w 1808187"/>
              <a:gd name="connsiteY20" fmla="*/ 249772 h 1789133"/>
              <a:gd name="connsiteX21" fmla="*/ 1581583 w 1808187"/>
              <a:gd name="connsiteY21" fmla="*/ 1330426 h 1789133"/>
              <a:gd name="connsiteX22" fmla="*/ 1099444 w 1808187"/>
              <a:gd name="connsiteY22" fmla="*/ 1779314 h 1789133"/>
              <a:gd name="connsiteX23" fmla="*/ 1515081 w 1808187"/>
              <a:gd name="connsiteY23" fmla="*/ 948041 h 1789133"/>
              <a:gd name="connsiteX24" fmla="*/ 883314 w 1808187"/>
              <a:gd name="connsiteY24" fmla="*/ 183270 h 1789133"/>
              <a:gd name="connsiteX25" fmla="*/ 617306 w 1808187"/>
              <a:gd name="connsiteY25" fmla="*/ 216521 h 1789133"/>
              <a:gd name="connsiteX26" fmla="*/ 201670 w 1808187"/>
              <a:gd name="connsiteY26" fmla="*/ 665408 h 1789133"/>
              <a:gd name="connsiteX27" fmla="*/ 1099444 w 1808187"/>
              <a:gd name="connsiteY27" fmla="*/ 449277 h 1789133"/>
              <a:gd name="connsiteX28" fmla="*/ 1382077 w 1808187"/>
              <a:gd name="connsiteY28" fmla="*/ 349524 h 1789133"/>
              <a:gd name="connsiteX29" fmla="*/ 318048 w 1808187"/>
              <a:gd name="connsiteY29" fmla="*/ 1147546 h 1789133"/>
              <a:gd name="connsiteX30" fmla="*/ 234921 w 1808187"/>
              <a:gd name="connsiteY30" fmla="*/ 1164172 h 1789133"/>
              <a:gd name="connsiteX31" fmla="*/ 251546 w 1808187"/>
              <a:gd name="connsiteY31" fmla="*/ 1297175 h 1789133"/>
              <a:gd name="connsiteX32" fmla="*/ 1431954 w 1808187"/>
              <a:gd name="connsiteY32" fmla="*/ 1396928 h 1789133"/>
              <a:gd name="connsiteX33" fmla="*/ 268172 w 1808187"/>
              <a:gd name="connsiteY33" fmla="*/ 1297175 h 1789133"/>
              <a:gd name="connsiteX34" fmla="*/ 617306 w 1808187"/>
              <a:gd name="connsiteY34" fmla="*/ 1430179 h 1789133"/>
              <a:gd name="connsiteX35" fmla="*/ 1165946 w 1808187"/>
              <a:gd name="connsiteY35" fmla="*/ 1164172 h 1789133"/>
              <a:gd name="connsiteX36" fmla="*/ 1797714 w 1808187"/>
              <a:gd name="connsiteY36" fmla="*/ 831663 h 1789133"/>
              <a:gd name="connsiteX37" fmla="*/ 1515081 w 1808187"/>
              <a:gd name="connsiteY37" fmla="*/ 249772 h 1789133"/>
              <a:gd name="connsiteX38" fmla="*/ 933190 w 1808187"/>
              <a:gd name="connsiteY38" fmla="*/ 316274 h 1789133"/>
              <a:gd name="connsiteX39" fmla="*/ 168419 w 1808187"/>
              <a:gd name="connsiteY39" fmla="*/ 765161 h 1789133"/>
              <a:gd name="connsiteX40" fmla="*/ 201670 w 1808187"/>
              <a:gd name="connsiteY40" fmla="*/ 981292 h 1789133"/>
              <a:gd name="connsiteX41" fmla="*/ 1215823 w 1808187"/>
              <a:gd name="connsiteY41" fmla="*/ 1363677 h 1789133"/>
              <a:gd name="connsiteX42" fmla="*/ 1481830 w 1808187"/>
              <a:gd name="connsiteY42" fmla="*/ 1313801 h 1789133"/>
              <a:gd name="connsiteX43" fmla="*/ 1265698 w 1808187"/>
              <a:gd name="connsiteY43" fmla="*/ 981292 h 1789133"/>
              <a:gd name="connsiteX0" fmla="*/ 550804 w 1808187"/>
              <a:gd name="connsiteY0" fmla="*/ 573215 h 1796693"/>
              <a:gd name="connsiteX1" fmla="*/ 717059 w 1808187"/>
              <a:gd name="connsiteY1" fmla="*/ 1005477 h 1796693"/>
              <a:gd name="connsiteX2" fmla="*/ 1348826 w 1808187"/>
              <a:gd name="connsiteY2" fmla="*/ 739470 h 1796693"/>
              <a:gd name="connsiteX3" fmla="*/ 850063 w 1808187"/>
              <a:gd name="connsiteY3" fmla="*/ 1271484 h 1796693"/>
              <a:gd name="connsiteX4" fmla="*/ 35415 w 1808187"/>
              <a:gd name="connsiteY4" fmla="*/ 855848 h 1796693"/>
              <a:gd name="connsiteX5" fmla="*/ 201670 w 1808187"/>
              <a:gd name="connsiteY5" fmla="*/ 706219 h 1796693"/>
              <a:gd name="connsiteX6" fmla="*/ 700434 w 1808187"/>
              <a:gd name="connsiteY6" fmla="*/ 756095 h 1796693"/>
              <a:gd name="connsiteX7" fmla="*/ 1099444 w 1808187"/>
              <a:gd name="connsiteY7" fmla="*/ 24575 h 1796693"/>
              <a:gd name="connsiteX8" fmla="*/ 218295 w 1808187"/>
              <a:gd name="connsiteY8" fmla="*/ 290583 h 1796693"/>
              <a:gd name="connsiteX9" fmla="*/ 916564 w 1808187"/>
              <a:gd name="connsiteY9" fmla="*/ 1421114 h 1796693"/>
              <a:gd name="connsiteX10" fmla="*/ 135168 w 1808187"/>
              <a:gd name="connsiteY10" fmla="*/ 1504241 h 1796693"/>
              <a:gd name="connsiteX11" fmla="*/ 667183 w 1808187"/>
              <a:gd name="connsiteY11" fmla="*/ 889099 h 1796693"/>
              <a:gd name="connsiteX12" fmla="*/ 1282324 w 1808187"/>
              <a:gd name="connsiteY12" fmla="*/ 1304735 h 1796693"/>
              <a:gd name="connsiteX13" fmla="*/ 766935 w 1808187"/>
              <a:gd name="connsiteY13" fmla="*/ 1487615 h 1796693"/>
              <a:gd name="connsiteX14" fmla="*/ 700434 w 1808187"/>
              <a:gd name="connsiteY14" fmla="*/ 905724 h 1796693"/>
              <a:gd name="connsiteX15" fmla="*/ 1431954 w 1808187"/>
              <a:gd name="connsiteY15" fmla="*/ 672968 h 1796693"/>
              <a:gd name="connsiteX16" fmla="*/ 284797 w 1808187"/>
              <a:gd name="connsiteY16" fmla="*/ 1188357 h 1796693"/>
              <a:gd name="connsiteX17" fmla="*/ 1182572 w 1808187"/>
              <a:gd name="connsiteY17" fmla="*/ 1155106 h 1796693"/>
              <a:gd name="connsiteX18" fmla="*/ 1448579 w 1808187"/>
              <a:gd name="connsiteY18" fmla="*/ 1121855 h 1796693"/>
              <a:gd name="connsiteX19" fmla="*/ 933190 w 1808187"/>
              <a:gd name="connsiteY19" fmla="*/ 257332 h 1796693"/>
              <a:gd name="connsiteX20" fmla="*/ 1581583 w 1808187"/>
              <a:gd name="connsiteY20" fmla="*/ 1337986 h 1796693"/>
              <a:gd name="connsiteX21" fmla="*/ 1099444 w 1808187"/>
              <a:gd name="connsiteY21" fmla="*/ 1786874 h 1796693"/>
              <a:gd name="connsiteX22" fmla="*/ 1515081 w 1808187"/>
              <a:gd name="connsiteY22" fmla="*/ 955601 h 1796693"/>
              <a:gd name="connsiteX23" fmla="*/ 883314 w 1808187"/>
              <a:gd name="connsiteY23" fmla="*/ 190830 h 1796693"/>
              <a:gd name="connsiteX24" fmla="*/ 617306 w 1808187"/>
              <a:gd name="connsiteY24" fmla="*/ 224081 h 1796693"/>
              <a:gd name="connsiteX25" fmla="*/ 201670 w 1808187"/>
              <a:gd name="connsiteY25" fmla="*/ 672968 h 1796693"/>
              <a:gd name="connsiteX26" fmla="*/ 1099444 w 1808187"/>
              <a:gd name="connsiteY26" fmla="*/ 456837 h 1796693"/>
              <a:gd name="connsiteX27" fmla="*/ 1382077 w 1808187"/>
              <a:gd name="connsiteY27" fmla="*/ 357084 h 1796693"/>
              <a:gd name="connsiteX28" fmla="*/ 318048 w 1808187"/>
              <a:gd name="connsiteY28" fmla="*/ 1155106 h 1796693"/>
              <a:gd name="connsiteX29" fmla="*/ 234921 w 1808187"/>
              <a:gd name="connsiteY29" fmla="*/ 1171732 h 1796693"/>
              <a:gd name="connsiteX30" fmla="*/ 251546 w 1808187"/>
              <a:gd name="connsiteY30" fmla="*/ 1304735 h 1796693"/>
              <a:gd name="connsiteX31" fmla="*/ 1431954 w 1808187"/>
              <a:gd name="connsiteY31" fmla="*/ 1404488 h 1796693"/>
              <a:gd name="connsiteX32" fmla="*/ 268172 w 1808187"/>
              <a:gd name="connsiteY32" fmla="*/ 1304735 h 1796693"/>
              <a:gd name="connsiteX33" fmla="*/ 617306 w 1808187"/>
              <a:gd name="connsiteY33" fmla="*/ 1437739 h 1796693"/>
              <a:gd name="connsiteX34" fmla="*/ 1165946 w 1808187"/>
              <a:gd name="connsiteY34" fmla="*/ 1171732 h 1796693"/>
              <a:gd name="connsiteX35" fmla="*/ 1797714 w 1808187"/>
              <a:gd name="connsiteY35" fmla="*/ 839223 h 1796693"/>
              <a:gd name="connsiteX36" fmla="*/ 1515081 w 1808187"/>
              <a:gd name="connsiteY36" fmla="*/ 257332 h 1796693"/>
              <a:gd name="connsiteX37" fmla="*/ 933190 w 1808187"/>
              <a:gd name="connsiteY37" fmla="*/ 323834 h 1796693"/>
              <a:gd name="connsiteX38" fmla="*/ 168419 w 1808187"/>
              <a:gd name="connsiteY38" fmla="*/ 772721 h 1796693"/>
              <a:gd name="connsiteX39" fmla="*/ 201670 w 1808187"/>
              <a:gd name="connsiteY39" fmla="*/ 988852 h 1796693"/>
              <a:gd name="connsiteX40" fmla="*/ 1215823 w 1808187"/>
              <a:gd name="connsiteY40" fmla="*/ 1371237 h 1796693"/>
              <a:gd name="connsiteX41" fmla="*/ 1481830 w 1808187"/>
              <a:gd name="connsiteY41" fmla="*/ 1321361 h 1796693"/>
              <a:gd name="connsiteX42" fmla="*/ 1265698 w 1808187"/>
              <a:gd name="connsiteY42" fmla="*/ 988852 h 1796693"/>
              <a:gd name="connsiteX0" fmla="*/ 550804 w 1808187"/>
              <a:gd name="connsiteY0" fmla="*/ 573215 h 1796693"/>
              <a:gd name="connsiteX1" fmla="*/ 717059 w 1808187"/>
              <a:gd name="connsiteY1" fmla="*/ 1005477 h 1796693"/>
              <a:gd name="connsiteX2" fmla="*/ 1348826 w 1808187"/>
              <a:gd name="connsiteY2" fmla="*/ 739470 h 1796693"/>
              <a:gd name="connsiteX3" fmla="*/ 850063 w 1808187"/>
              <a:gd name="connsiteY3" fmla="*/ 1271484 h 1796693"/>
              <a:gd name="connsiteX4" fmla="*/ 35415 w 1808187"/>
              <a:gd name="connsiteY4" fmla="*/ 855848 h 1796693"/>
              <a:gd name="connsiteX5" fmla="*/ 201670 w 1808187"/>
              <a:gd name="connsiteY5" fmla="*/ 706219 h 1796693"/>
              <a:gd name="connsiteX6" fmla="*/ 700434 w 1808187"/>
              <a:gd name="connsiteY6" fmla="*/ 756095 h 1796693"/>
              <a:gd name="connsiteX7" fmla="*/ 1099444 w 1808187"/>
              <a:gd name="connsiteY7" fmla="*/ 24575 h 1796693"/>
              <a:gd name="connsiteX8" fmla="*/ 218295 w 1808187"/>
              <a:gd name="connsiteY8" fmla="*/ 290583 h 1796693"/>
              <a:gd name="connsiteX9" fmla="*/ 916564 w 1808187"/>
              <a:gd name="connsiteY9" fmla="*/ 1421114 h 1796693"/>
              <a:gd name="connsiteX10" fmla="*/ 135168 w 1808187"/>
              <a:gd name="connsiteY10" fmla="*/ 1504241 h 1796693"/>
              <a:gd name="connsiteX11" fmla="*/ 667183 w 1808187"/>
              <a:gd name="connsiteY11" fmla="*/ 889099 h 1796693"/>
              <a:gd name="connsiteX12" fmla="*/ 1282324 w 1808187"/>
              <a:gd name="connsiteY12" fmla="*/ 1304735 h 1796693"/>
              <a:gd name="connsiteX13" fmla="*/ 766935 w 1808187"/>
              <a:gd name="connsiteY13" fmla="*/ 1487615 h 1796693"/>
              <a:gd name="connsiteX14" fmla="*/ 1431954 w 1808187"/>
              <a:gd name="connsiteY14" fmla="*/ 672968 h 1796693"/>
              <a:gd name="connsiteX15" fmla="*/ 284797 w 1808187"/>
              <a:gd name="connsiteY15" fmla="*/ 1188357 h 1796693"/>
              <a:gd name="connsiteX16" fmla="*/ 1182572 w 1808187"/>
              <a:gd name="connsiteY16" fmla="*/ 1155106 h 1796693"/>
              <a:gd name="connsiteX17" fmla="*/ 1448579 w 1808187"/>
              <a:gd name="connsiteY17" fmla="*/ 1121855 h 1796693"/>
              <a:gd name="connsiteX18" fmla="*/ 933190 w 1808187"/>
              <a:gd name="connsiteY18" fmla="*/ 257332 h 1796693"/>
              <a:gd name="connsiteX19" fmla="*/ 1581583 w 1808187"/>
              <a:gd name="connsiteY19" fmla="*/ 1337986 h 1796693"/>
              <a:gd name="connsiteX20" fmla="*/ 1099444 w 1808187"/>
              <a:gd name="connsiteY20" fmla="*/ 1786874 h 1796693"/>
              <a:gd name="connsiteX21" fmla="*/ 1515081 w 1808187"/>
              <a:gd name="connsiteY21" fmla="*/ 955601 h 1796693"/>
              <a:gd name="connsiteX22" fmla="*/ 883314 w 1808187"/>
              <a:gd name="connsiteY22" fmla="*/ 190830 h 1796693"/>
              <a:gd name="connsiteX23" fmla="*/ 617306 w 1808187"/>
              <a:gd name="connsiteY23" fmla="*/ 224081 h 1796693"/>
              <a:gd name="connsiteX24" fmla="*/ 201670 w 1808187"/>
              <a:gd name="connsiteY24" fmla="*/ 672968 h 1796693"/>
              <a:gd name="connsiteX25" fmla="*/ 1099444 w 1808187"/>
              <a:gd name="connsiteY25" fmla="*/ 456837 h 1796693"/>
              <a:gd name="connsiteX26" fmla="*/ 1382077 w 1808187"/>
              <a:gd name="connsiteY26" fmla="*/ 357084 h 1796693"/>
              <a:gd name="connsiteX27" fmla="*/ 318048 w 1808187"/>
              <a:gd name="connsiteY27" fmla="*/ 1155106 h 1796693"/>
              <a:gd name="connsiteX28" fmla="*/ 234921 w 1808187"/>
              <a:gd name="connsiteY28" fmla="*/ 1171732 h 1796693"/>
              <a:gd name="connsiteX29" fmla="*/ 251546 w 1808187"/>
              <a:gd name="connsiteY29" fmla="*/ 1304735 h 1796693"/>
              <a:gd name="connsiteX30" fmla="*/ 1431954 w 1808187"/>
              <a:gd name="connsiteY30" fmla="*/ 1404488 h 1796693"/>
              <a:gd name="connsiteX31" fmla="*/ 268172 w 1808187"/>
              <a:gd name="connsiteY31" fmla="*/ 1304735 h 1796693"/>
              <a:gd name="connsiteX32" fmla="*/ 617306 w 1808187"/>
              <a:gd name="connsiteY32" fmla="*/ 1437739 h 1796693"/>
              <a:gd name="connsiteX33" fmla="*/ 1165946 w 1808187"/>
              <a:gd name="connsiteY33" fmla="*/ 1171732 h 1796693"/>
              <a:gd name="connsiteX34" fmla="*/ 1797714 w 1808187"/>
              <a:gd name="connsiteY34" fmla="*/ 839223 h 1796693"/>
              <a:gd name="connsiteX35" fmla="*/ 1515081 w 1808187"/>
              <a:gd name="connsiteY35" fmla="*/ 257332 h 1796693"/>
              <a:gd name="connsiteX36" fmla="*/ 933190 w 1808187"/>
              <a:gd name="connsiteY36" fmla="*/ 323834 h 1796693"/>
              <a:gd name="connsiteX37" fmla="*/ 168419 w 1808187"/>
              <a:gd name="connsiteY37" fmla="*/ 772721 h 1796693"/>
              <a:gd name="connsiteX38" fmla="*/ 201670 w 1808187"/>
              <a:gd name="connsiteY38" fmla="*/ 988852 h 1796693"/>
              <a:gd name="connsiteX39" fmla="*/ 1215823 w 1808187"/>
              <a:gd name="connsiteY39" fmla="*/ 1371237 h 1796693"/>
              <a:gd name="connsiteX40" fmla="*/ 1481830 w 1808187"/>
              <a:gd name="connsiteY40" fmla="*/ 1321361 h 1796693"/>
              <a:gd name="connsiteX41" fmla="*/ 1265698 w 1808187"/>
              <a:gd name="connsiteY41" fmla="*/ 988852 h 1796693"/>
              <a:gd name="connsiteX0" fmla="*/ 550804 w 1808187"/>
              <a:gd name="connsiteY0" fmla="*/ 573215 h 1796693"/>
              <a:gd name="connsiteX1" fmla="*/ 717059 w 1808187"/>
              <a:gd name="connsiteY1" fmla="*/ 1005477 h 1796693"/>
              <a:gd name="connsiteX2" fmla="*/ 1348826 w 1808187"/>
              <a:gd name="connsiteY2" fmla="*/ 739470 h 1796693"/>
              <a:gd name="connsiteX3" fmla="*/ 850063 w 1808187"/>
              <a:gd name="connsiteY3" fmla="*/ 1271484 h 1796693"/>
              <a:gd name="connsiteX4" fmla="*/ 35415 w 1808187"/>
              <a:gd name="connsiteY4" fmla="*/ 855848 h 1796693"/>
              <a:gd name="connsiteX5" fmla="*/ 201670 w 1808187"/>
              <a:gd name="connsiteY5" fmla="*/ 706219 h 1796693"/>
              <a:gd name="connsiteX6" fmla="*/ 700434 w 1808187"/>
              <a:gd name="connsiteY6" fmla="*/ 756095 h 1796693"/>
              <a:gd name="connsiteX7" fmla="*/ 1099444 w 1808187"/>
              <a:gd name="connsiteY7" fmla="*/ 24575 h 1796693"/>
              <a:gd name="connsiteX8" fmla="*/ 218295 w 1808187"/>
              <a:gd name="connsiteY8" fmla="*/ 290583 h 1796693"/>
              <a:gd name="connsiteX9" fmla="*/ 916564 w 1808187"/>
              <a:gd name="connsiteY9" fmla="*/ 1421114 h 1796693"/>
              <a:gd name="connsiteX10" fmla="*/ 135168 w 1808187"/>
              <a:gd name="connsiteY10" fmla="*/ 1504241 h 1796693"/>
              <a:gd name="connsiteX11" fmla="*/ 1282324 w 1808187"/>
              <a:gd name="connsiteY11" fmla="*/ 1304735 h 1796693"/>
              <a:gd name="connsiteX12" fmla="*/ 766935 w 1808187"/>
              <a:gd name="connsiteY12" fmla="*/ 1487615 h 1796693"/>
              <a:gd name="connsiteX13" fmla="*/ 1431954 w 1808187"/>
              <a:gd name="connsiteY13" fmla="*/ 672968 h 1796693"/>
              <a:gd name="connsiteX14" fmla="*/ 284797 w 1808187"/>
              <a:gd name="connsiteY14" fmla="*/ 1188357 h 1796693"/>
              <a:gd name="connsiteX15" fmla="*/ 1182572 w 1808187"/>
              <a:gd name="connsiteY15" fmla="*/ 1155106 h 1796693"/>
              <a:gd name="connsiteX16" fmla="*/ 1448579 w 1808187"/>
              <a:gd name="connsiteY16" fmla="*/ 1121855 h 1796693"/>
              <a:gd name="connsiteX17" fmla="*/ 933190 w 1808187"/>
              <a:gd name="connsiteY17" fmla="*/ 257332 h 1796693"/>
              <a:gd name="connsiteX18" fmla="*/ 1581583 w 1808187"/>
              <a:gd name="connsiteY18" fmla="*/ 1337986 h 1796693"/>
              <a:gd name="connsiteX19" fmla="*/ 1099444 w 1808187"/>
              <a:gd name="connsiteY19" fmla="*/ 1786874 h 1796693"/>
              <a:gd name="connsiteX20" fmla="*/ 1515081 w 1808187"/>
              <a:gd name="connsiteY20" fmla="*/ 955601 h 1796693"/>
              <a:gd name="connsiteX21" fmla="*/ 883314 w 1808187"/>
              <a:gd name="connsiteY21" fmla="*/ 190830 h 1796693"/>
              <a:gd name="connsiteX22" fmla="*/ 617306 w 1808187"/>
              <a:gd name="connsiteY22" fmla="*/ 224081 h 1796693"/>
              <a:gd name="connsiteX23" fmla="*/ 201670 w 1808187"/>
              <a:gd name="connsiteY23" fmla="*/ 672968 h 1796693"/>
              <a:gd name="connsiteX24" fmla="*/ 1099444 w 1808187"/>
              <a:gd name="connsiteY24" fmla="*/ 456837 h 1796693"/>
              <a:gd name="connsiteX25" fmla="*/ 1382077 w 1808187"/>
              <a:gd name="connsiteY25" fmla="*/ 357084 h 1796693"/>
              <a:gd name="connsiteX26" fmla="*/ 318048 w 1808187"/>
              <a:gd name="connsiteY26" fmla="*/ 1155106 h 1796693"/>
              <a:gd name="connsiteX27" fmla="*/ 234921 w 1808187"/>
              <a:gd name="connsiteY27" fmla="*/ 1171732 h 1796693"/>
              <a:gd name="connsiteX28" fmla="*/ 251546 w 1808187"/>
              <a:gd name="connsiteY28" fmla="*/ 1304735 h 1796693"/>
              <a:gd name="connsiteX29" fmla="*/ 1431954 w 1808187"/>
              <a:gd name="connsiteY29" fmla="*/ 1404488 h 1796693"/>
              <a:gd name="connsiteX30" fmla="*/ 268172 w 1808187"/>
              <a:gd name="connsiteY30" fmla="*/ 1304735 h 1796693"/>
              <a:gd name="connsiteX31" fmla="*/ 617306 w 1808187"/>
              <a:gd name="connsiteY31" fmla="*/ 1437739 h 1796693"/>
              <a:gd name="connsiteX32" fmla="*/ 1165946 w 1808187"/>
              <a:gd name="connsiteY32" fmla="*/ 1171732 h 1796693"/>
              <a:gd name="connsiteX33" fmla="*/ 1797714 w 1808187"/>
              <a:gd name="connsiteY33" fmla="*/ 839223 h 1796693"/>
              <a:gd name="connsiteX34" fmla="*/ 1515081 w 1808187"/>
              <a:gd name="connsiteY34" fmla="*/ 257332 h 1796693"/>
              <a:gd name="connsiteX35" fmla="*/ 933190 w 1808187"/>
              <a:gd name="connsiteY35" fmla="*/ 323834 h 1796693"/>
              <a:gd name="connsiteX36" fmla="*/ 168419 w 1808187"/>
              <a:gd name="connsiteY36" fmla="*/ 772721 h 1796693"/>
              <a:gd name="connsiteX37" fmla="*/ 201670 w 1808187"/>
              <a:gd name="connsiteY37" fmla="*/ 988852 h 1796693"/>
              <a:gd name="connsiteX38" fmla="*/ 1215823 w 1808187"/>
              <a:gd name="connsiteY38" fmla="*/ 1371237 h 1796693"/>
              <a:gd name="connsiteX39" fmla="*/ 1481830 w 1808187"/>
              <a:gd name="connsiteY39" fmla="*/ 1321361 h 1796693"/>
              <a:gd name="connsiteX40" fmla="*/ 1265698 w 1808187"/>
              <a:gd name="connsiteY40" fmla="*/ 988852 h 1796693"/>
              <a:gd name="connsiteX0" fmla="*/ 550804 w 1808187"/>
              <a:gd name="connsiteY0" fmla="*/ 559532 h 1783010"/>
              <a:gd name="connsiteX1" fmla="*/ 717059 w 1808187"/>
              <a:gd name="connsiteY1" fmla="*/ 991794 h 1783010"/>
              <a:gd name="connsiteX2" fmla="*/ 1348826 w 1808187"/>
              <a:gd name="connsiteY2" fmla="*/ 725787 h 1783010"/>
              <a:gd name="connsiteX3" fmla="*/ 850063 w 1808187"/>
              <a:gd name="connsiteY3" fmla="*/ 1257801 h 1783010"/>
              <a:gd name="connsiteX4" fmla="*/ 35415 w 1808187"/>
              <a:gd name="connsiteY4" fmla="*/ 842165 h 1783010"/>
              <a:gd name="connsiteX5" fmla="*/ 201670 w 1808187"/>
              <a:gd name="connsiteY5" fmla="*/ 692536 h 1783010"/>
              <a:gd name="connsiteX6" fmla="*/ 700434 w 1808187"/>
              <a:gd name="connsiteY6" fmla="*/ 742412 h 1783010"/>
              <a:gd name="connsiteX7" fmla="*/ 1099444 w 1808187"/>
              <a:gd name="connsiteY7" fmla="*/ 10892 h 1783010"/>
              <a:gd name="connsiteX8" fmla="*/ 1288022 w 1808187"/>
              <a:gd name="connsiteY8" fmla="*/ 1389447 h 1783010"/>
              <a:gd name="connsiteX9" fmla="*/ 916564 w 1808187"/>
              <a:gd name="connsiteY9" fmla="*/ 1407431 h 1783010"/>
              <a:gd name="connsiteX10" fmla="*/ 135168 w 1808187"/>
              <a:gd name="connsiteY10" fmla="*/ 1490558 h 1783010"/>
              <a:gd name="connsiteX11" fmla="*/ 1282324 w 1808187"/>
              <a:gd name="connsiteY11" fmla="*/ 1291052 h 1783010"/>
              <a:gd name="connsiteX12" fmla="*/ 766935 w 1808187"/>
              <a:gd name="connsiteY12" fmla="*/ 1473932 h 1783010"/>
              <a:gd name="connsiteX13" fmla="*/ 1431954 w 1808187"/>
              <a:gd name="connsiteY13" fmla="*/ 659285 h 1783010"/>
              <a:gd name="connsiteX14" fmla="*/ 284797 w 1808187"/>
              <a:gd name="connsiteY14" fmla="*/ 1174674 h 1783010"/>
              <a:gd name="connsiteX15" fmla="*/ 1182572 w 1808187"/>
              <a:gd name="connsiteY15" fmla="*/ 1141423 h 1783010"/>
              <a:gd name="connsiteX16" fmla="*/ 1448579 w 1808187"/>
              <a:gd name="connsiteY16" fmla="*/ 1108172 h 1783010"/>
              <a:gd name="connsiteX17" fmla="*/ 933190 w 1808187"/>
              <a:gd name="connsiteY17" fmla="*/ 243649 h 1783010"/>
              <a:gd name="connsiteX18" fmla="*/ 1581583 w 1808187"/>
              <a:gd name="connsiteY18" fmla="*/ 1324303 h 1783010"/>
              <a:gd name="connsiteX19" fmla="*/ 1099444 w 1808187"/>
              <a:gd name="connsiteY19" fmla="*/ 1773191 h 1783010"/>
              <a:gd name="connsiteX20" fmla="*/ 1515081 w 1808187"/>
              <a:gd name="connsiteY20" fmla="*/ 941918 h 1783010"/>
              <a:gd name="connsiteX21" fmla="*/ 883314 w 1808187"/>
              <a:gd name="connsiteY21" fmla="*/ 177147 h 1783010"/>
              <a:gd name="connsiteX22" fmla="*/ 617306 w 1808187"/>
              <a:gd name="connsiteY22" fmla="*/ 210398 h 1783010"/>
              <a:gd name="connsiteX23" fmla="*/ 201670 w 1808187"/>
              <a:gd name="connsiteY23" fmla="*/ 659285 h 1783010"/>
              <a:gd name="connsiteX24" fmla="*/ 1099444 w 1808187"/>
              <a:gd name="connsiteY24" fmla="*/ 443154 h 1783010"/>
              <a:gd name="connsiteX25" fmla="*/ 1382077 w 1808187"/>
              <a:gd name="connsiteY25" fmla="*/ 343401 h 1783010"/>
              <a:gd name="connsiteX26" fmla="*/ 318048 w 1808187"/>
              <a:gd name="connsiteY26" fmla="*/ 1141423 h 1783010"/>
              <a:gd name="connsiteX27" fmla="*/ 234921 w 1808187"/>
              <a:gd name="connsiteY27" fmla="*/ 1158049 h 1783010"/>
              <a:gd name="connsiteX28" fmla="*/ 251546 w 1808187"/>
              <a:gd name="connsiteY28" fmla="*/ 1291052 h 1783010"/>
              <a:gd name="connsiteX29" fmla="*/ 1431954 w 1808187"/>
              <a:gd name="connsiteY29" fmla="*/ 1390805 h 1783010"/>
              <a:gd name="connsiteX30" fmla="*/ 268172 w 1808187"/>
              <a:gd name="connsiteY30" fmla="*/ 1291052 h 1783010"/>
              <a:gd name="connsiteX31" fmla="*/ 617306 w 1808187"/>
              <a:gd name="connsiteY31" fmla="*/ 1424056 h 1783010"/>
              <a:gd name="connsiteX32" fmla="*/ 1165946 w 1808187"/>
              <a:gd name="connsiteY32" fmla="*/ 1158049 h 1783010"/>
              <a:gd name="connsiteX33" fmla="*/ 1797714 w 1808187"/>
              <a:gd name="connsiteY33" fmla="*/ 825540 h 1783010"/>
              <a:gd name="connsiteX34" fmla="*/ 1515081 w 1808187"/>
              <a:gd name="connsiteY34" fmla="*/ 243649 h 1783010"/>
              <a:gd name="connsiteX35" fmla="*/ 933190 w 1808187"/>
              <a:gd name="connsiteY35" fmla="*/ 310151 h 1783010"/>
              <a:gd name="connsiteX36" fmla="*/ 168419 w 1808187"/>
              <a:gd name="connsiteY36" fmla="*/ 759038 h 1783010"/>
              <a:gd name="connsiteX37" fmla="*/ 201670 w 1808187"/>
              <a:gd name="connsiteY37" fmla="*/ 975169 h 1783010"/>
              <a:gd name="connsiteX38" fmla="*/ 1215823 w 1808187"/>
              <a:gd name="connsiteY38" fmla="*/ 1357554 h 1783010"/>
              <a:gd name="connsiteX39" fmla="*/ 1481830 w 1808187"/>
              <a:gd name="connsiteY39" fmla="*/ 1307678 h 1783010"/>
              <a:gd name="connsiteX40" fmla="*/ 1265698 w 1808187"/>
              <a:gd name="connsiteY40" fmla="*/ 975169 h 1783010"/>
              <a:gd name="connsiteX0" fmla="*/ 550804 w 1808187"/>
              <a:gd name="connsiteY0" fmla="*/ 559532 h 1496907"/>
              <a:gd name="connsiteX1" fmla="*/ 717059 w 1808187"/>
              <a:gd name="connsiteY1" fmla="*/ 991794 h 1496907"/>
              <a:gd name="connsiteX2" fmla="*/ 1348826 w 1808187"/>
              <a:gd name="connsiteY2" fmla="*/ 725787 h 1496907"/>
              <a:gd name="connsiteX3" fmla="*/ 850063 w 1808187"/>
              <a:gd name="connsiteY3" fmla="*/ 1257801 h 1496907"/>
              <a:gd name="connsiteX4" fmla="*/ 35415 w 1808187"/>
              <a:gd name="connsiteY4" fmla="*/ 842165 h 1496907"/>
              <a:gd name="connsiteX5" fmla="*/ 201670 w 1808187"/>
              <a:gd name="connsiteY5" fmla="*/ 692536 h 1496907"/>
              <a:gd name="connsiteX6" fmla="*/ 700434 w 1808187"/>
              <a:gd name="connsiteY6" fmla="*/ 742412 h 1496907"/>
              <a:gd name="connsiteX7" fmla="*/ 1099444 w 1808187"/>
              <a:gd name="connsiteY7" fmla="*/ 10892 h 1496907"/>
              <a:gd name="connsiteX8" fmla="*/ 1288022 w 1808187"/>
              <a:gd name="connsiteY8" fmla="*/ 1389447 h 1496907"/>
              <a:gd name="connsiteX9" fmla="*/ 916564 w 1808187"/>
              <a:gd name="connsiteY9" fmla="*/ 1407431 h 1496907"/>
              <a:gd name="connsiteX10" fmla="*/ 135168 w 1808187"/>
              <a:gd name="connsiteY10" fmla="*/ 1490558 h 1496907"/>
              <a:gd name="connsiteX11" fmla="*/ 1282324 w 1808187"/>
              <a:gd name="connsiteY11" fmla="*/ 1291052 h 1496907"/>
              <a:gd name="connsiteX12" fmla="*/ 766935 w 1808187"/>
              <a:gd name="connsiteY12" fmla="*/ 1473932 h 1496907"/>
              <a:gd name="connsiteX13" fmla="*/ 1431954 w 1808187"/>
              <a:gd name="connsiteY13" fmla="*/ 659285 h 1496907"/>
              <a:gd name="connsiteX14" fmla="*/ 284797 w 1808187"/>
              <a:gd name="connsiteY14" fmla="*/ 1174674 h 1496907"/>
              <a:gd name="connsiteX15" fmla="*/ 1182572 w 1808187"/>
              <a:gd name="connsiteY15" fmla="*/ 1141423 h 1496907"/>
              <a:gd name="connsiteX16" fmla="*/ 1448579 w 1808187"/>
              <a:gd name="connsiteY16" fmla="*/ 1108172 h 1496907"/>
              <a:gd name="connsiteX17" fmla="*/ 933190 w 1808187"/>
              <a:gd name="connsiteY17" fmla="*/ 243649 h 1496907"/>
              <a:gd name="connsiteX18" fmla="*/ 1581583 w 1808187"/>
              <a:gd name="connsiteY18" fmla="*/ 1324303 h 1496907"/>
              <a:gd name="connsiteX19" fmla="*/ 1515081 w 1808187"/>
              <a:gd name="connsiteY19" fmla="*/ 941918 h 1496907"/>
              <a:gd name="connsiteX20" fmla="*/ 883314 w 1808187"/>
              <a:gd name="connsiteY20" fmla="*/ 177147 h 1496907"/>
              <a:gd name="connsiteX21" fmla="*/ 617306 w 1808187"/>
              <a:gd name="connsiteY21" fmla="*/ 210398 h 1496907"/>
              <a:gd name="connsiteX22" fmla="*/ 201670 w 1808187"/>
              <a:gd name="connsiteY22" fmla="*/ 659285 h 1496907"/>
              <a:gd name="connsiteX23" fmla="*/ 1099444 w 1808187"/>
              <a:gd name="connsiteY23" fmla="*/ 443154 h 1496907"/>
              <a:gd name="connsiteX24" fmla="*/ 1382077 w 1808187"/>
              <a:gd name="connsiteY24" fmla="*/ 343401 h 1496907"/>
              <a:gd name="connsiteX25" fmla="*/ 318048 w 1808187"/>
              <a:gd name="connsiteY25" fmla="*/ 1141423 h 1496907"/>
              <a:gd name="connsiteX26" fmla="*/ 234921 w 1808187"/>
              <a:gd name="connsiteY26" fmla="*/ 1158049 h 1496907"/>
              <a:gd name="connsiteX27" fmla="*/ 251546 w 1808187"/>
              <a:gd name="connsiteY27" fmla="*/ 1291052 h 1496907"/>
              <a:gd name="connsiteX28" fmla="*/ 1431954 w 1808187"/>
              <a:gd name="connsiteY28" fmla="*/ 1390805 h 1496907"/>
              <a:gd name="connsiteX29" fmla="*/ 268172 w 1808187"/>
              <a:gd name="connsiteY29" fmla="*/ 1291052 h 1496907"/>
              <a:gd name="connsiteX30" fmla="*/ 617306 w 1808187"/>
              <a:gd name="connsiteY30" fmla="*/ 1424056 h 1496907"/>
              <a:gd name="connsiteX31" fmla="*/ 1165946 w 1808187"/>
              <a:gd name="connsiteY31" fmla="*/ 1158049 h 1496907"/>
              <a:gd name="connsiteX32" fmla="*/ 1797714 w 1808187"/>
              <a:gd name="connsiteY32" fmla="*/ 825540 h 1496907"/>
              <a:gd name="connsiteX33" fmla="*/ 1515081 w 1808187"/>
              <a:gd name="connsiteY33" fmla="*/ 243649 h 1496907"/>
              <a:gd name="connsiteX34" fmla="*/ 933190 w 1808187"/>
              <a:gd name="connsiteY34" fmla="*/ 310151 h 1496907"/>
              <a:gd name="connsiteX35" fmla="*/ 168419 w 1808187"/>
              <a:gd name="connsiteY35" fmla="*/ 759038 h 1496907"/>
              <a:gd name="connsiteX36" fmla="*/ 201670 w 1808187"/>
              <a:gd name="connsiteY36" fmla="*/ 975169 h 1496907"/>
              <a:gd name="connsiteX37" fmla="*/ 1215823 w 1808187"/>
              <a:gd name="connsiteY37" fmla="*/ 1357554 h 1496907"/>
              <a:gd name="connsiteX38" fmla="*/ 1481830 w 1808187"/>
              <a:gd name="connsiteY38" fmla="*/ 1307678 h 1496907"/>
              <a:gd name="connsiteX39" fmla="*/ 1265698 w 1808187"/>
              <a:gd name="connsiteY39" fmla="*/ 975169 h 1496907"/>
              <a:gd name="connsiteX0" fmla="*/ 550804 w 1808187"/>
              <a:gd name="connsiteY0" fmla="*/ 559532 h 1496906"/>
              <a:gd name="connsiteX1" fmla="*/ 717059 w 1808187"/>
              <a:gd name="connsiteY1" fmla="*/ 991794 h 1496906"/>
              <a:gd name="connsiteX2" fmla="*/ 1348826 w 1808187"/>
              <a:gd name="connsiteY2" fmla="*/ 725787 h 1496906"/>
              <a:gd name="connsiteX3" fmla="*/ 850063 w 1808187"/>
              <a:gd name="connsiteY3" fmla="*/ 1257801 h 1496906"/>
              <a:gd name="connsiteX4" fmla="*/ 35415 w 1808187"/>
              <a:gd name="connsiteY4" fmla="*/ 842165 h 1496906"/>
              <a:gd name="connsiteX5" fmla="*/ 201670 w 1808187"/>
              <a:gd name="connsiteY5" fmla="*/ 692536 h 1496906"/>
              <a:gd name="connsiteX6" fmla="*/ 700434 w 1808187"/>
              <a:gd name="connsiteY6" fmla="*/ 742412 h 1496906"/>
              <a:gd name="connsiteX7" fmla="*/ 1099444 w 1808187"/>
              <a:gd name="connsiteY7" fmla="*/ 10892 h 1496906"/>
              <a:gd name="connsiteX8" fmla="*/ 1288022 w 1808187"/>
              <a:gd name="connsiteY8" fmla="*/ 1389447 h 1496906"/>
              <a:gd name="connsiteX9" fmla="*/ 916564 w 1808187"/>
              <a:gd name="connsiteY9" fmla="*/ 1407431 h 1496906"/>
              <a:gd name="connsiteX10" fmla="*/ 135168 w 1808187"/>
              <a:gd name="connsiteY10" fmla="*/ 1490558 h 1496906"/>
              <a:gd name="connsiteX11" fmla="*/ 1282324 w 1808187"/>
              <a:gd name="connsiteY11" fmla="*/ 1291052 h 1496906"/>
              <a:gd name="connsiteX12" fmla="*/ 766935 w 1808187"/>
              <a:gd name="connsiteY12" fmla="*/ 1473932 h 1496906"/>
              <a:gd name="connsiteX13" fmla="*/ 1431954 w 1808187"/>
              <a:gd name="connsiteY13" fmla="*/ 659285 h 1496906"/>
              <a:gd name="connsiteX14" fmla="*/ 284797 w 1808187"/>
              <a:gd name="connsiteY14" fmla="*/ 1174674 h 1496906"/>
              <a:gd name="connsiteX15" fmla="*/ 1182572 w 1808187"/>
              <a:gd name="connsiteY15" fmla="*/ 1141423 h 1496906"/>
              <a:gd name="connsiteX16" fmla="*/ 1448579 w 1808187"/>
              <a:gd name="connsiteY16" fmla="*/ 1108172 h 1496906"/>
              <a:gd name="connsiteX17" fmla="*/ 933190 w 1808187"/>
              <a:gd name="connsiteY17" fmla="*/ 243649 h 1496906"/>
              <a:gd name="connsiteX18" fmla="*/ 1515081 w 1808187"/>
              <a:gd name="connsiteY18" fmla="*/ 941918 h 1496906"/>
              <a:gd name="connsiteX19" fmla="*/ 883314 w 1808187"/>
              <a:gd name="connsiteY19" fmla="*/ 177147 h 1496906"/>
              <a:gd name="connsiteX20" fmla="*/ 617306 w 1808187"/>
              <a:gd name="connsiteY20" fmla="*/ 210398 h 1496906"/>
              <a:gd name="connsiteX21" fmla="*/ 201670 w 1808187"/>
              <a:gd name="connsiteY21" fmla="*/ 659285 h 1496906"/>
              <a:gd name="connsiteX22" fmla="*/ 1099444 w 1808187"/>
              <a:gd name="connsiteY22" fmla="*/ 443154 h 1496906"/>
              <a:gd name="connsiteX23" fmla="*/ 1382077 w 1808187"/>
              <a:gd name="connsiteY23" fmla="*/ 343401 h 1496906"/>
              <a:gd name="connsiteX24" fmla="*/ 318048 w 1808187"/>
              <a:gd name="connsiteY24" fmla="*/ 1141423 h 1496906"/>
              <a:gd name="connsiteX25" fmla="*/ 234921 w 1808187"/>
              <a:gd name="connsiteY25" fmla="*/ 1158049 h 1496906"/>
              <a:gd name="connsiteX26" fmla="*/ 251546 w 1808187"/>
              <a:gd name="connsiteY26" fmla="*/ 1291052 h 1496906"/>
              <a:gd name="connsiteX27" fmla="*/ 1431954 w 1808187"/>
              <a:gd name="connsiteY27" fmla="*/ 1390805 h 1496906"/>
              <a:gd name="connsiteX28" fmla="*/ 268172 w 1808187"/>
              <a:gd name="connsiteY28" fmla="*/ 1291052 h 1496906"/>
              <a:gd name="connsiteX29" fmla="*/ 617306 w 1808187"/>
              <a:gd name="connsiteY29" fmla="*/ 1424056 h 1496906"/>
              <a:gd name="connsiteX30" fmla="*/ 1165946 w 1808187"/>
              <a:gd name="connsiteY30" fmla="*/ 1158049 h 1496906"/>
              <a:gd name="connsiteX31" fmla="*/ 1797714 w 1808187"/>
              <a:gd name="connsiteY31" fmla="*/ 825540 h 1496906"/>
              <a:gd name="connsiteX32" fmla="*/ 1515081 w 1808187"/>
              <a:gd name="connsiteY32" fmla="*/ 243649 h 1496906"/>
              <a:gd name="connsiteX33" fmla="*/ 933190 w 1808187"/>
              <a:gd name="connsiteY33" fmla="*/ 310151 h 1496906"/>
              <a:gd name="connsiteX34" fmla="*/ 168419 w 1808187"/>
              <a:gd name="connsiteY34" fmla="*/ 759038 h 1496906"/>
              <a:gd name="connsiteX35" fmla="*/ 201670 w 1808187"/>
              <a:gd name="connsiteY35" fmla="*/ 975169 h 1496906"/>
              <a:gd name="connsiteX36" fmla="*/ 1215823 w 1808187"/>
              <a:gd name="connsiteY36" fmla="*/ 1357554 h 1496906"/>
              <a:gd name="connsiteX37" fmla="*/ 1481830 w 1808187"/>
              <a:gd name="connsiteY37" fmla="*/ 1307678 h 1496906"/>
              <a:gd name="connsiteX38" fmla="*/ 1265698 w 1808187"/>
              <a:gd name="connsiteY38" fmla="*/ 975169 h 1496906"/>
              <a:gd name="connsiteX0" fmla="*/ 550804 w 1808187"/>
              <a:gd name="connsiteY0" fmla="*/ 559532 h 1496906"/>
              <a:gd name="connsiteX1" fmla="*/ 717059 w 1808187"/>
              <a:gd name="connsiteY1" fmla="*/ 991794 h 1496906"/>
              <a:gd name="connsiteX2" fmla="*/ 1348826 w 1808187"/>
              <a:gd name="connsiteY2" fmla="*/ 725787 h 1496906"/>
              <a:gd name="connsiteX3" fmla="*/ 850063 w 1808187"/>
              <a:gd name="connsiteY3" fmla="*/ 1257801 h 1496906"/>
              <a:gd name="connsiteX4" fmla="*/ 35415 w 1808187"/>
              <a:gd name="connsiteY4" fmla="*/ 842165 h 1496906"/>
              <a:gd name="connsiteX5" fmla="*/ 201670 w 1808187"/>
              <a:gd name="connsiteY5" fmla="*/ 692536 h 1496906"/>
              <a:gd name="connsiteX6" fmla="*/ 700434 w 1808187"/>
              <a:gd name="connsiteY6" fmla="*/ 742412 h 1496906"/>
              <a:gd name="connsiteX7" fmla="*/ 1099444 w 1808187"/>
              <a:gd name="connsiteY7" fmla="*/ 10892 h 1496906"/>
              <a:gd name="connsiteX8" fmla="*/ 1288022 w 1808187"/>
              <a:gd name="connsiteY8" fmla="*/ 1389447 h 1496906"/>
              <a:gd name="connsiteX9" fmla="*/ 916564 w 1808187"/>
              <a:gd name="connsiteY9" fmla="*/ 1407431 h 1496906"/>
              <a:gd name="connsiteX10" fmla="*/ 135168 w 1808187"/>
              <a:gd name="connsiteY10" fmla="*/ 1490558 h 1496906"/>
              <a:gd name="connsiteX11" fmla="*/ 1282324 w 1808187"/>
              <a:gd name="connsiteY11" fmla="*/ 1291052 h 1496906"/>
              <a:gd name="connsiteX12" fmla="*/ 766935 w 1808187"/>
              <a:gd name="connsiteY12" fmla="*/ 1473932 h 1496906"/>
              <a:gd name="connsiteX13" fmla="*/ 1431954 w 1808187"/>
              <a:gd name="connsiteY13" fmla="*/ 659285 h 1496906"/>
              <a:gd name="connsiteX14" fmla="*/ 284797 w 1808187"/>
              <a:gd name="connsiteY14" fmla="*/ 1174674 h 1496906"/>
              <a:gd name="connsiteX15" fmla="*/ 1182572 w 1808187"/>
              <a:gd name="connsiteY15" fmla="*/ 1141423 h 1496906"/>
              <a:gd name="connsiteX16" fmla="*/ 1448579 w 1808187"/>
              <a:gd name="connsiteY16" fmla="*/ 1108172 h 1496906"/>
              <a:gd name="connsiteX17" fmla="*/ 933190 w 1808187"/>
              <a:gd name="connsiteY17" fmla="*/ 243649 h 1496906"/>
              <a:gd name="connsiteX18" fmla="*/ 1515081 w 1808187"/>
              <a:gd name="connsiteY18" fmla="*/ 941918 h 1496906"/>
              <a:gd name="connsiteX19" fmla="*/ 883314 w 1808187"/>
              <a:gd name="connsiteY19" fmla="*/ 177147 h 1496906"/>
              <a:gd name="connsiteX20" fmla="*/ 617306 w 1808187"/>
              <a:gd name="connsiteY20" fmla="*/ 210398 h 1496906"/>
              <a:gd name="connsiteX21" fmla="*/ 201670 w 1808187"/>
              <a:gd name="connsiteY21" fmla="*/ 659285 h 1496906"/>
              <a:gd name="connsiteX22" fmla="*/ 1099444 w 1808187"/>
              <a:gd name="connsiteY22" fmla="*/ 443154 h 1496906"/>
              <a:gd name="connsiteX23" fmla="*/ 1382077 w 1808187"/>
              <a:gd name="connsiteY23" fmla="*/ 343401 h 1496906"/>
              <a:gd name="connsiteX24" fmla="*/ 318048 w 1808187"/>
              <a:gd name="connsiteY24" fmla="*/ 1141423 h 1496906"/>
              <a:gd name="connsiteX25" fmla="*/ 234921 w 1808187"/>
              <a:gd name="connsiteY25" fmla="*/ 1158049 h 1496906"/>
              <a:gd name="connsiteX26" fmla="*/ 251546 w 1808187"/>
              <a:gd name="connsiteY26" fmla="*/ 1291052 h 1496906"/>
              <a:gd name="connsiteX27" fmla="*/ 1431954 w 1808187"/>
              <a:gd name="connsiteY27" fmla="*/ 1390805 h 1496906"/>
              <a:gd name="connsiteX28" fmla="*/ 268172 w 1808187"/>
              <a:gd name="connsiteY28" fmla="*/ 1291052 h 1496906"/>
              <a:gd name="connsiteX29" fmla="*/ 617306 w 1808187"/>
              <a:gd name="connsiteY29" fmla="*/ 1424056 h 1496906"/>
              <a:gd name="connsiteX30" fmla="*/ 1165946 w 1808187"/>
              <a:gd name="connsiteY30" fmla="*/ 1158049 h 1496906"/>
              <a:gd name="connsiteX31" fmla="*/ 1797714 w 1808187"/>
              <a:gd name="connsiteY31" fmla="*/ 825540 h 1496906"/>
              <a:gd name="connsiteX32" fmla="*/ 1515081 w 1808187"/>
              <a:gd name="connsiteY32" fmla="*/ 243649 h 1496906"/>
              <a:gd name="connsiteX33" fmla="*/ 933190 w 1808187"/>
              <a:gd name="connsiteY33" fmla="*/ 310151 h 1496906"/>
              <a:gd name="connsiteX34" fmla="*/ 168419 w 1808187"/>
              <a:gd name="connsiteY34" fmla="*/ 759038 h 1496906"/>
              <a:gd name="connsiteX35" fmla="*/ 201670 w 1808187"/>
              <a:gd name="connsiteY35" fmla="*/ 975169 h 1496906"/>
              <a:gd name="connsiteX36" fmla="*/ 1215823 w 1808187"/>
              <a:gd name="connsiteY36" fmla="*/ 1357554 h 1496906"/>
              <a:gd name="connsiteX37" fmla="*/ 1265698 w 1808187"/>
              <a:gd name="connsiteY37" fmla="*/ 975169 h 1496906"/>
              <a:gd name="connsiteX0" fmla="*/ 550804 w 1808187"/>
              <a:gd name="connsiteY0" fmla="*/ 559532 h 1496906"/>
              <a:gd name="connsiteX1" fmla="*/ 717059 w 1808187"/>
              <a:gd name="connsiteY1" fmla="*/ 991794 h 1496906"/>
              <a:gd name="connsiteX2" fmla="*/ 1348826 w 1808187"/>
              <a:gd name="connsiteY2" fmla="*/ 725787 h 1496906"/>
              <a:gd name="connsiteX3" fmla="*/ 850063 w 1808187"/>
              <a:gd name="connsiteY3" fmla="*/ 1257801 h 1496906"/>
              <a:gd name="connsiteX4" fmla="*/ 35415 w 1808187"/>
              <a:gd name="connsiteY4" fmla="*/ 842165 h 1496906"/>
              <a:gd name="connsiteX5" fmla="*/ 201670 w 1808187"/>
              <a:gd name="connsiteY5" fmla="*/ 692536 h 1496906"/>
              <a:gd name="connsiteX6" fmla="*/ 700434 w 1808187"/>
              <a:gd name="connsiteY6" fmla="*/ 742412 h 1496906"/>
              <a:gd name="connsiteX7" fmla="*/ 1099444 w 1808187"/>
              <a:gd name="connsiteY7" fmla="*/ 10892 h 1496906"/>
              <a:gd name="connsiteX8" fmla="*/ 1288022 w 1808187"/>
              <a:gd name="connsiteY8" fmla="*/ 1389447 h 1496906"/>
              <a:gd name="connsiteX9" fmla="*/ 916564 w 1808187"/>
              <a:gd name="connsiteY9" fmla="*/ 1407431 h 1496906"/>
              <a:gd name="connsiteX10" fmla="*/ 135168 w 1808187"/>
              <a:gd name="connsiteY10" fmla="*/ 1490558 h 1496906"/>
              <a:gd name="connsiteX11" fmla="*/ 1282324 w 1808187"/>
              <a:gd name="connsiteY11" fmla="*/ 1291052 h 1496906"/>
              <a:gd name="connsiteX12" fmla="*/ 766935 w 1808187"/>
              <a:gd name="connsiteY12" fmla="*/ 1473932 h 1496906"/>
              <a:gd name="connsiteX13" fmla="*/ 1431954 w 1808187"/>
              <a:gd name="connsiteY13" fmla="*/ 659285 h 1496906"/>
              <a:gd name="connsiteX14" fmla="*/ 284797 w 1808187"/>
              <a:gd name="connsiteY14" fmla="*/ 1174674 h 1496906"/>
              <a:gd name="connsiteX15" fmla="*/ 1182572 w 1808187"/>
              <a:gd name="connsiteY15" fmla="*/ 1141423 h 1496906"/>
              <a:gd name="connsiteX16" fmla="*/ 1448579 w 1808187"/>
              <a:gd name="connsiteY16" fmla="*/ 1108172 h 1496906"/>
              <a:gd name="connsiteX17" fmla="*/ 933190 w 1808187"/>
              <a:gd name="connsiteY17" fmla="*/ 243649 h 1496906"/>
              <a:gd name="connsiteX18" fmla="*/ 883314 w 1808187"/>
              <a:gd name="connsiteY18" fmla="*/ 177147 h 1496906"/>
              <a:gd name="connsiteX19" fmla="*/ 617306 w 1808187"/>
              <a:gd name="connsiteY19" fmla="*/ 210398 h 1496906"/>
              <a:gd name="connsiteX20" fmla="*/ 201670 w 1808187"/>
              <a:gd name="connsiteY20" fmla="*/ 659285 h 1496906"/>
              <a:gd name="connsiteX21" fmla="*/ 1099444 w 1808187"/>
              <a:gd name="connsiteY21" fmla="*/ 443154 h 1496906"/>
              <a:gd name="connsiteX22" fmla="*/ 1382077 w 1808187"/>
              <a:gd name="connsiteY22" fmla="*/ 343401 h 1496906"/>
              <a:gd name="connsiteX23" fmla="*/ 318048 w 1808187"/>
              <a:gd name="connsiteY23" fmla="*/ 1141423 h 1496906"/>
              <a:gd name="connsiteX24" fmla="*/ 234921 w 1808187"/>
              <a:gd name="connsiteY24" fmla="*/ 1158049 h 1496906"/>
              <a:gd name="connsiteX25" fmla="*/ 251546 w 1808187"/>
              <a:gd name="connsiteY25" fmla="*/ 1291052 h 1496906"/>
              <a:gd name="connsiteX26" fmla="*/ 1431954 w 1808187"/>
              <a:gd name="connsiteY26" fmla="*/ 1390805 h 1496906"/>
              <a:gd name="connsiteX27" fmla="*/ 268172 w 1808187"/>
              <a:gd name="connsiteY27" fmla="*/ 1291052 h 1496906"/>
              <a:gd name="connsiteX28" fmla="*/ 617306 w 1808187"/>
              <a:gd name="connsiteY28" fmla="*/ 1424056 h 1496906"/>
              <a:gd name="connsiteX29" fmla="*/ 1165946 w 1808187"/>
              <a:gd name="connsiteY29" fmla="*/ 1158049 h 1496906"/>
              <a:gd name="connsiteX30" fmla="*/ 1797714 w 1808187"/>
              <a:gd name="connsiteY30" fmla="*/ 825540 h 1496906"/>
              <a:gd name="connsiteX31" fmla="*/ 1515081 w 1808187"/>
              <a:gd name="connsiteY31" fmla="*/ 243649 h 1496906"/>
              <a:gd name="connsiteX32" fmla="*/ 933190 w 1808187"/>
              <a:gd name="connsiteY32" fmla="*/ 310151 h 1496906"/>
              <a:gd name="connsiteX33" fmla="*/ 168419 w 1808187"/>
              <a:gd name="connsiteY33" fmla="*/ 759038 h 1496906"/>
              <a:gd name="connsiteX34" fmla="*/ 201670 w 1808187"/>
              <a:gd name="connsiteY34" fmla="*/ 975169 h 1496906"/>
              <a:gd name="connsiteX35" fmla="*/ 1215823 w 1808187"/>
              <a:gd name="connsiteY35" fmla="*/ 1357554 h 1496906"/>
              <a:gd name="connsiteX36" fmla="*/ 1265698 w 1808187"/>
              <a:gd name="connsiteY36" fmla="*/ 975169 h 1496906"/>
              <a:gd name="connsiteX0" fmla="*/ 550804 w 1799959"/>
              <a:gd name="connsiteY0" fmla="*/ 559532 h 1496906"/>
              <a:gd name="connsiteX1" fmla="*/ 717059 w 1799959"/>
              <a:gd name="connsiteY1" fmla="*/ 991794 h 1496906"/>
              <a:gd name="connsiteX2" fmla="*/ 1348826 w 1799959"/>
              <a:gd name="connsiteY2" fmla="*/ 725787 h 1496906"/>
              <a:gd name="connsiteX3" fmla="*/ 850063 w 1799959"/>
              <a:gd name="connsiteY3" fmla="*/ 1257801 h 1496906"/>
              <a:gd name="connsiteX4" fmla="*/ 35415 w 1799959"/>
              <a:gd name="connsiteY4" fmla="*/ 842165 h 1496906"/>
              <a:gd name="connsiteX5" fmla="*/ 201670 w 1799959"/>
              <a:gd name="connsiteY5" fmla="*/ 692536 h 1496906"/>
              <a:gd name="connsiteX6" fmla="*/ 700434 w 1799959"/>
              <a:gd name="connsiteY6" fmla="*/ 742412 h 1496906"/>
              <a:gd name="connsiteX7" fmla="*/ 1099444 w 1799959"/>
              <a:gd name="connsiteY7" fmla="*/ 10892 h 1496906"/>
              <a:gd name="connsiteX8" fmla="*/ 1288022 w 1799959"/>
              <a:gd name="connsiteY8" fmla="*/ 1389447 h 1496906"/>
              <a:gd name="connsiteX9" fmla="*/ 916564 w 1799959"/>
              <a:gd name="connsiteY9" fmla="*/ 1407431 h 1496906"/>
              <a:gd name="connsiteX10" fmla="*/ 135168 w 1799959"/>
              <a:gd name="connsiteY10" fmla="*/ 1490558 h 1496906"/>
              <a:gd name="connsiteX11" fmla="*/ 1282324 w 1799959"/>
              <a:gd name="connsiteY11" fmla="*/ 1291052 h 1496906"/>
              <a:gd name="connsiteX12" fmla="*/ 766935 w 1799959"/>
              <a:gd name="connsiteY12" fmla="*/ 1473932 h 1496906"/>
              <a:gd name="connsiteX13" fmla="*/ 1431954 w 1799959"/>
              <a:gd name="connsiteY13" fmla="*/ 659285 h 1496906"/>
              <a:gd name="connsiteX14" fmla="*/ 284797 w 1799959"/>
              <a:gd name="connsiteY14" fmla="*/ 1174674 h 1496906"/>
              <a:gd name="connsiteX15" fmla="*/ 1182572 w 1799959"/>
              <a:gd name="connsiteY15" fmla="*/ 1141423 h 1496906"/>
              <a:gd name="connsiteX16" fmla="*/ 1448579 w 1799959"/>
              <a:gd name="connsiteY16" fmla="*/ 1108172 h 1496906"/>
              <a:gd name="connsiteX17" fmla="*/ 933190 w 1799959"/>
              <a:gd name="connsiteY17" fmla="*/ 243649 h 1496906"/>
              <a:gd name="connsiteX18" fmla="*/ 883314 w 1799959"/>
              <a:gd name="connsiteY18" fmla="*/ 177147 h 1496906"/>
              <a:gd name="connsiteX19" fmla="*/ 617306 w 1799959"/>
              <a:gd name="connsiteY19" fmla="*/ 210398 h 1496906"/>
              <a:gd name="connsiteX20" fmla="*/ 201670 w 1799959"/>
              <a:gd name="connsiteY20" fmla="*/ 659285 h 1496906"/>
              <a:gd name="connsiteX21" fmla="*/ 1099444 w 1799959"/>
              <a:gd name="connsiteY21" fmla="*/ 443154 h 1496906"/>
              <a:gd name="connsiteX22" fmla="*/ 1382077 w 1799959"/>
              <a:gd name="connsiteY22" fmla="*/ 343401 h 1496906"/>
              <a:gd name="connsiteX23" fmla="*/ 318048 w 1799959"/>
              <a:gd name="connsiteY23" fmla="*/ 1141423 h 1496906"/>
              <a:gd name="connsiteX24" fmla="*/ 234921 w 1799959"/>
              <a:gd name="connsiteY24" fmla="*/ 1158049 h 1496906"/>
              <a:gd name="connsiteX25" fmla="*/ 251546 w 1799959"/>
              <a:gd name="connsiteY25" fmla="*/ 1291052 h 1496906"/>
              <a:gd name="connsiteX26" fmla="*/ 1431954 w 1799959"/>
              <a:gd name="connsiteY26" fmla="*/ 1390805 h 1496906"/>
              <a:gd name="connsiteX27" fmla="*/ 268172 w 1799959"/>
              <a:gd name="connsiteY27" fmla="*/ 1291052 h 1496906"/>
              <a:gd name="connsiteX28" fmla="*/ 617306 w 1799959"/>
              <a:gd name="connsiteY28" fmla="*/ 1424056 h 1496906"/>
              <a:gd name="connsiteX29" fmla="*/ 1165946 w 1799959"/>
              <a:gd name="connsiteY29" fmla="*/ 1158049 h 1496906"/>
              <a:gd name="connsiteX30" fmla="*/ 1797714 w 1799959"/>
              <a:gd name="connsiteY30" fmla="*/ 825540 h 1496906"/>
              <a:gd name="connsiteX31" fmla="*/ 933190 w 1799959"/>
              <a:gd name="connsiteY31" fmla="*/ 310151 h 1496906"/>
              <a:gd name="connsiteX32" fmla="*/ 168419 w 1799959"/>
              <a:gd name="connsiteY32" fmla="*/ 759038 h 1496906"/>
              <a:gd name="connsiteX33" fmla="*/ 201670 w 1799959"/>
              <a:gd name="connsiteY33" fmla="*/ 975169 h 1496906"/>
              <a:gd name="connsiteX34" fmla="*/ 1215823 w 1799959"/>
              <a:gd name="connsiteY34" fmla="*/ 1357554 h 1496906"/>
              <a:gd name="connsiteX35" fmla="*/ 1265698 w 1799959"/>
              <a:gd name="connsiteY35" fmla="*/ 975169 h 149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99959" h="1496906">
                <a:moveTo>
                  <a:pt x="550804" y="559532"/>
                </a:moveTo>
                <a:cubicBezTo>
                  <a:pt x="567429" y="761808"/>
                  <a:pt x="584055" y="964085"/>
                  <a:pt x="717059" y="991794"/>
                </a:cubicBezTo>
                <a:cubicBezTo>
                  <a:pt x="850063" y="1019503"/>
                  <a:pt x="1326659" y="681453"/>
                  <a:pt x="1348826" y="725787"/>
                </a:cubicBezTo>
                <a:cubicBezTo>
                  <a:pt x="1370993" y="770121"/>
                  <a:pt x="1068965" y="1238405"/>
                  <a:pt x="850063" y="1257801"/>
                </a:cubicBezTo>
                <a:cubicBezTo>
                  <a:pt x="631161" y="1277197"/>
                  <a:pt x="143480" y="936376"/>
                  <a:pt x="35415" y="842165"/>
                </a:cubicBezTo>
                <a:cubicBezTo>
                  <a:pt x="-72650" y="747954"/>
                  <a:pt x="90833" y="709162"/>
                  <a:pt x="201670" y="692536"/>
                </a:cubicBezTo>
                <a:cubicBezTo>
                  <a:pt x="312506" y="675911"/>
                  <a:pt x="550805" y="856019"/>
                  <a:pt x="700434" y="742412"/>
                </a:cubicBezTo>
                <a:cubicBezTo>
                  <a:pt x="850063" y="628805"/>
                  <a:pt x="1001513" y="-96947"/>
                  <a:pt x="1099444" y="10892"/>
                </a:cubicBezTo>
                <a:cubicBezTo>
                  <a:pt x="1197375" y="118731"/>
                  <a:pt x="1318502" y="1156691"/>
                  <a:pt x="1288022" y="1389447"/>
                </a:cubicBezTo>
                <a:cubicBezTo>
                  <a:pt x="1257542" y="1622203"/>
                  <a:pt x="1108706" y="1390579"/>
                  <a:pt x="916564" y="1407431"/>
                </a:cubicBezTo>
                <a:cubicBezTo>
                  <a:pt x="724422" y="1424283"/>
                  <a:pt x="74208" y="1509954"/>
                  <a:pt x="135168" y="1490558"/>
                </a:cubicBezTo>
                <a:cubicBezTo>
                  <a:pt x="196128" y="1471162"/>
                  <a:pt x="1177030" y="1293823"/>
                  <a:pt x="1282324" y="1291052"/>
                </a:cubicBezTo>
                <a:cubicBezTo>
                  <a:pt x="1387618" y="1288281"/>
                  <a:pt x="741997" y="1579226"/>
                  <a:pt x="766935" y="1473932"/>
                </a:cubicBezTo>
                <a:cubicBezTo>
                  <a:pt x="791873" y="1368638"/>
                  <a:pt x="1512310" y="709161"/>
                  <a:pt x="1431954" y="659285"/>
                </a:cubicBezTo>
                <a:cubicBezTo>
                  <a:pt x="1351598" y="609409"/>
                  <a:pt x="326361" y="1094318"/>
                  <a:pt x="284797" y="1174674"/>
                </a:cubicBezTo>
                <a:cubicBezTo>
                  <a:pt x="243233" y="1255030"/>
                  <a:pt x="988608" y="1152507"/>
                  <a:pt x="1182572" y="1141423"/>
                </a:cubicBezTo>
                <a:cubicBezTo>
                  <a:pt x="1376536" y="1130339"/>
                  <a:pt x="1490143" y="1257801"/>
                  <a:pt x="1448579" y="1108172"/>
                </a:cubicBezTo>
                <a:cubicBezTo>
                  <a:pt x="1407015" y="958543"/>
                  <a:pt x="1027401" y="398820"/>
                  <a:pt x="933190" y="243649"/>
                </a:cubicBezTo>
                <a:cubicBezTo>
                  <a:pt x="838979" y="88478"/>
                  <a:pt x="935961" y="182689"/>
                  <a:pt x="883314" y="177147"/>
                </a:cubicBezTo>
                <a:cubicBezTo>
                  <a:pt x="830667" y="171605"/>
                  <a:pt x="730913" y="130042"/>
                  <a:pt x="617306" y="210398"/>
                </a:cubicBezTo>
                <a:cubicBezTo>
                  <a:pt x="503699" y="290754"/>
                  <a:pt x="121314" y="620492"/>
                  <a:pt x="201670" y="659285"/>
                </a:cubicBezTo>
                <a:cubicBezTo>
                  <a:pt x="282026" y="698078"/>
                  <a:pt x="902710" y="495801"/>
                  <a:pt x="1099444" y="443154"/>
                </a:cubicBezTo>
                <a:cubicBezTo>
                  <a:pt x="1296178" y="390507"/>
                  <a:pt x="1512310" y="227023"/>
                  <a:pt x="1382077" y="343401"/>
                </a:cubicBezTo>
                <a:cubicBezTo>
                  <a:pt x="1251844" y="459779"/>
                  <a:pt x="509241" y="1005648"/>
                  <a:pt x="318048" y="1141423"/>
                </a:cubicBezTo>
                <a:cubicBezTo>
                  <a:pt x="126855" y="1277198"/>
                  <a:pt x="246005" y="1133111"/>
                  <a:pt x="234921" y="1158049"/>
                </a:cubicBezTo>
                <a:cubicBezTo>
                  <a:pt x="223837" y="1182987"/>
                  <a:pt x="52041" y="1252259"/>
                  <a:pt x="251546" y="1291052"/>
                </a:cubicBezTo>
                <a:cubicBezTo>
                  <a:pt x="451051" y="1329845"/>
                  <a:pt x="1429183" y="1390805"/>
                  <a:pt x="1431954" y="1390805"/>
                </a:cubicBezTo>
                <a:cubicBezTo>
                  <a:pt x="1434725" y="1390805"/>
                  <a:pt x="403947" y="1285510"/>
                  <a:pt x="268172" y="1291052"/>
                </a:cubicBezTo>
                <a:cubicBezTo>
                  <a:pt x="132397" y="1296594"/>
                  <a:pt x="467677" y="1446223"/>
                  <a:pt x="617306" y="1424056"/>
                </a:cubicBezTo>
                <a:cubicBezTo>
                  <a:pt x="766935" y="1401889"/>
                  <a:pt x="969211" y="1257802"/>
                  <a:pt x="1165946" y="1158049"/>
                </a:cubicBezTo>
                <a:cubicBezTo>
                  <a:pt x="1362681" y="1058296"/>
                  <a:pt x="1836507" y="966856"/>
                  <a:pt x="1797714" y="825540"/>
                </a:cubicBezTo>
                <a:cubicBezTo>
                  <a:pt x="1758921" y="684224"/>
                  <a:pt x="1204739" y="321235"/>
                  <a:pt x="933190" y="310151"/>
                </a:cubicBezTo>
                <a:cubicBezTo>
                  <a:pt x="661641" y="299067"/>
                  <a:pt x="290339" y="648202"/>
                  <a:pt x="168419" y="759038"/>
                </a:cubicBezTo>
                <a:cubicBezTo>
                  <a:pt x="46499" y="869874"/>
                  <a:pt x="27103" y="875416"/>
                  <a:pt x="201670" y="975169"/>
                </a:cubicBezTo>
                <a:cubicBezTo>
                  <a:pt x="376237" y="1074922"/>
                  <a:pt x="1038485" y="1357554"/>
                  <a:pt x="1215823" y="1357554"/>
                </a:cubicBezTo>
                <a:cubicBezTo>
                  <a:pt x="1393161" y="1357554"/>
                  <a:pt x="1255308" y="1054832"/>
                  <a:pt x="1265698" y="975169"/>
                </a:cubicBezTo>
              </a:path>
            </a:pathLst>
          </a:custGeom>
          <a:noFill/>
          <a:ln w="69850" cap="rnd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2" name="Forma livre: Forma 161"/>
          <p:cNvSpPr/>
          <p:nvPr/>
        </p:nvSpPr>
        <p:spPr>
          <a:xfrm>
            <a:off x="4737480" y="3896991"/>
            <a:ext cx="1320815" cy="1423000"/>
          </a:xfrm>
          <a:custGeom>
            <a:avLst/>
            <a:gdLst>
              <a:gd name="connsiteX0" fmla="*/ 550804 w 1808187"/>
              <a:gd name="connsiteY0" fmla="*/ 565655 h 1789281"/>
              <a:gd name="connsiteX1" fmla="*/ 717059 w 1808187"/>
              <a:gd name="connsiteY1" fmla="*/ 997917 h 1789281"/>
              <a:gd name="connsiteX2" fmla="*/ 1348826 w 1808187"/>
              <a:gd name="connsiteY2" fmla="*/ 731910 h 1789281"/>
              <a:gd name="connsiteX3" fmla="*/ 933190 w 1808187"/>
              <a:gd name="connsiteY3" fmla="*/ 632157 h 1789281"/>
              <a:gd name="connsiteX4" fmla="*/ 949815 w 1808187"/>
              <a:gd name="connsiteY4" fmla="*/ 964666 h 1789281"/>
              <a:gd name="connsiteX5" fmla="*/ 850063 w 1808187"/>
              <a:gd name="connsiteY5" fmla="*/ 1263924 h 1789281"/>
              <a:gd name="connsiteX6" fmla="*/ 35415 w 1808187"/>
              <a:gd name="connsiteY6" fmla="*/ 848288 h 1789281"/>
              <a:gd name="connsiteX7" fmla="*/ 201670 w 1808187"/>
              <a:gd name="connsiteY7" fmla="*/ 698659 h 1789281"/>
              <a:gd name="connsiteX8" fmla="*/ 700434 w 1808187"/>
              <a:gd name="connsiteY8" fmla="*/ 748535 h 1789281"/>
              <a:gd name="connsiteX9" fmla="*/ 1099444 w 1808187"/>
              <a:gd name="connsiteY9" fmla="*/ 17015 h 1789281"/>
              <a:gd name="connsiteX10" fmla="*/ 218295 w 1808187"/>
              <a:gd name="connsiteY10" fmla="*/ 283023 h 1789281"/>
              <a:gd name="connsiteX11" fmla="*/ 417801 w 1808187"/>
              <a:gd name="connsiteY11" fmla="*/ 848288 h 1789281"/>
              <a:gd name="connsiteX12" fmla="*/ 916564 w 1808187"/>
              <a:gd name="connsiteY12" fmla="*/ 1413554 h 1789281"/>
              <a:gd name="connsiteX13" fmla="*/ 135168 w 1808187"/>
              <a:gd name="connsiteY13" fmla="*/ 1496681 h 1789281"/>
              <a:gd name="connsiteX14" fmla="*/ 667183 w 1808187"/>
              <a:gd name="connsiteY14" fmla="*/ 881539 h 1789281"/>
              <a:gd name="connsiteX15" fmla="*/ 1282324 w 1808187"/>
              <a:gd name="connsiteY15" fmla="*/ 1297175 h 1789281"/>
              <a:gd name="connsiteX16" fmla="*/ 766935 w 1808187"/>
              <a:gd name="connsiteY16" fmla="*/ 1480055 h 1789281"/>
              <a:gd name="connsiteX17" fmla="*/ 700434 w 1808187"/>
              <a:gd name="connsiteY17" fmla="*/ 898164 h 1789281"/>
              <a:gd name="connsiteX18" fmla="*/ 1431954 w 1808187"/>
              <a:gd name="connsiteY18" fmla="*/ 665408 h 1789281"/>
              <a:gd name="connsiteX19" fmla="*/ 1365452 w 1808187"/>
              <a:gd name="connsiteY19" fmla="*/ 549030 h 1789281"/>
              <a:gd name="connsiteX20" fmla="*/ 617306 w 1808187"/>
              <a:gd name="connsiteY20" fmla="*/ 715284 h 1789281"/>
              <a:gd name="connsiteX21" fmla="*/ 284797 w 1808187"/>
              <a:gd name="connsiteY21" fmla="*/ 1180797 h 1789281"/>
              <a:gd name="connsiteX22" fmla="*/ 1182572 w 1808187"/>
              <a:gd name="connsiteY22" fmla="*/ 1147546 h 1789281"/>
              <a:gd name="connsiteX23" fmla="*/ 1448579 w 1808187"/>
              <a:gd name="connsiteY23" fmla="*/ 1114295 h 1789281"/>
              <a:gd name="connsiteX24" fmla="*/ 550804 w 1808187"/>
              <a:gd name="connsiteY24" fmla="*/ 1180797 h 1789281"/>
              <a:gd name="connsiteX25" fmla="*/ 800186 w 1808187"/>
              <a:gd name="connsiteY25" fmla="*/ 881539 h 1789281"/>
              <a:gd name="connsiteX26" fmla="*/ 1298950 w 1808187"/>
              <a:gd name="connsiteY26" fmla="*/ 648783 h 1789281"/>
              <a:gd name="connsiteX27" fmla="*/ 933190 w 1808187"/>
              <a:gd name="connsiteY27" fmla="*/ 249772 h 1789281"/>
              <a:gd name="connsiteX28" fmla="*/ 700434 w 1808187"/>
              <a:gd name="connsiteY28" fmla="*/ 831663 h 1789281"/>
              <a:gd name="connsiteX29" fmla="*/ 1581583 w 1808187"/>
              <a:gd name="connsiteY29" fmla="*/ 1330426 h 1789281"/>
              <a:gd name="connsiteX30" fmla="*/ 1099444 w 1808187"/>
              <a:gd name="connsiteY30" fmla="*/ 1779314 h 1789281"/>
              <a:gd name="connsiteX31" fmla="*/ 833437 w 1808187"/>
              <a:gd name="connsiteY31" fmla="*/ 881539 h 1789281"/>
              <a:gd name="connsiteX32" fmla="*/ 1515081 w 1808187"/>
              <a:gd name="connsiteY32" fmla="*/ 948041 h 1789281"/>
              <a:gd name="connsiteX33" fmla="*/ 883314 w 1808187"/>
              <a:gd name="connsiteY33" fmla="*/ 183270 h 1789281"/>
              <a:gd name="connsiteX34" fmla="*/ 617306 w 1808187"/>
              <a:gd name="connsiteY34" fmla="*/ 216521 h 1789281"/>
              <a:gd name="connsiteX35" fmla="*/ 201670 w 1808187"/>
              <a:gd name="connsiteY35" fmla="*/ 665408 h 1789281"/>
              <a:gd name="connsiteX36" fmla="*/ 1099444 w 1808187"/>
              <a:gd name="connsiteY36" fmla="*/ 449277 h 1789281"/>
              <a:gd name="connsiteX37" fmla="*/ 1382077 w 1808187"/>
              <a:gd name="connsiteY37" fmla="*/ 349524 h 1789281"/>
              <a:gd name="connsiteX38" fmla="*/ 318048 w 1808187"/>
              <a:gd name="connsiteY38" fmla="*/ 1147546 h 1789281"/>
              <a:gd name="connsiteX39" fmla="*/ 234921 w 1808187"/>
              <a:gd name="connsiteY39" fmla="*/ 1164172 h 1789281"/>
              <a:gd name="connsiteX40" fmla="*/ 251546 w 1808187"/>
              <a:gd name="connsiteY40" fmla="*/ 1297175 h 1789281"/>
              <a:gd name="connsiteX41" fmla="*/ 1066194 w 1808187"/>
              <a:gd name="connsiteY41" fmla="*/ 1147546 h 1789281"/>
              <a:gd name="connsiteX42" fmla="*/ 1431954 w 1808187"/>
              <a:gd name="connsiteY42" fmla="*/ 1396928 h 1789281"/>
              <a:gd name="connsiteX43" fmla="*/ 268172 w 1808187"/>
              <a:gd name="connsiteY43" fmla="*/ 1297175 h 1789281"/>
              <a:gd name="connsiteX44" fmla="*/ 617306 w 1808187"/>
              <a:gd name="connsiteY44" fmla="*/ 1430179 h 1789281"/>
              <a:gd name="connsiteX45" fmla="*/ 1165946 w 1808187"/>
              <a:gd name="connsiteY45" fmla="*/ 1164172 h 1789281"/>
              <a:gd name="connsiteX46" fmla="*/ 1797714 w 1808187"/>
              <a:gd name="connsiteY46" fmla="*/ 831663 h 1789281"/>
              <a:gd name="connsiteX47" fmla="*/ 1515081 w 1808187"/>
              <a:gd name="connsiteY47" fmla="*/ 249772 h 1789281"/>
              <a:gd name="connsiteX48" fmla="*/ 933190 w 1808187"/>
              <a:gd name="connsiteY48" fmla="*/ 316274 h 1789281"/>
              <a:gd name="connsiteX49" fmla="*/ 600681 w 1808187"/>
              <a:gd name="connsiteY49" fmla="*/ 598906 h 1789281"/>
              <a:gd name="connsiteX50" fmla="*/ 168419 w 1808187"/>
              <a:gd name="connsiteY50" fmla="*/ 765161 h 1789281"/>
              <a:gd name="connsiteX51" fmla="*/ 201670 w 1808187"/>
              <a:gd name="connsiteY51" fmla="*/ 981292 h 1789281"/>
              <a:gd name="connsiteX52" fmla="*/ 1215823 w 1808187"/>
              <a:gd name="connsiteY52" fmla="*/ 1363677 h 1789281"/>
              <a:gd name="connsiteX53" fmla="*/ 1398703 w 1808187"/>
              <a:gd name="connsiteY53" fmla="*/ 1064419 h 1789281"/>
              <a:gd name="connsiteX54" fmla="*/ 1348826 w 1808187"/>
              <a:gd name="connsiteY54" fmla="*/ 1064419 h 1789281"/>
              <a:gd name="connsiteX0" fmla="*/ 550804 w 1808187"/>
              <a:gd name="connsiteY0" fmla="*/ 565655 h 1789281"/>
              <a:gd name="connsiteX1" fmla="*/ 717059 w 1808187"/>
              <a:gd name="connsiteY1" fmla="*/ 997917 h 1789281"/>
              <a:gd name="connsiteX2" fmla="*/ 1348826 w 1808187"/>
              <a:gd name="connsiteY2" fmla="*/ 731910 h 1789281"/>
              <a:gd name="connsiteX3" fmla="*/ 933190 w 1808187"/>
              <a:gd name="connsiteY3" fmla="*/ 632157 h 1789281"/>
              <a:gd name="connsiteX4" fmla="*/ 949815 w 1808187"/>
              <a:gd name="connsiteY4" fmla="*/ 964666 h 1789281"/>
              <a:gd name="connsiteX5" fmla="*/ 850063 w 1808187"/>
              <a:gd name="connsiteY5" fmla="*/ 1263924 h 1789281"/>
              <a:gd name="connsiteX6" fmla="*/ 35415 w 1808187"/>
              <a:gd name="connsiteY6" fmla="*/ 848288 h 1789281"/>
              <a:gd name="connsiteX7" fmla="*/ 201670 w 1808187"/>
              <a:gd name="connsiteY7" fmla="*/ 698659 h 1789281"/>
              <a:gd name="connsiteX8" fmla="*/ 700434 w 1808187"/>
              <a:gd name="connsiteY8" fmla="*/ 748535 h 1789281"/>
              <a:gd name="connsiteX9" fmla="*/ 1099444 w 1808187"/>
              <a:gd name="connsiteY9" fmla="*/ 17015 h 1789281"/>
              <a:gd name="connsiteX10" fmla="*/ 218295 w 1808187"/>
              <a:gd name="connsiteY10" fmla="*/ 283023 h 1789281"/>
              <a:gd name="connsiteX11" fmla="*/ 417801 w 1808187"/>
              <a:gd name="connsiteY11" fmla="*/ 848288 h 1789281"/>
              <a:gd name="connsiteX12" fmla="*/ 916564 w 1808187"/>
              <a:gd name="connsiteY12" fmla="*/ 1413554 h 1789281"/>
              <a:gd name="connsiteX13" fmla="*/ 135168 w 1808187"/>
              <a:gd name="connsiteY13" fmla="*/ 1496681 h 1789281"/>
              <a:gd name="connsiteX14" fmla="*/ 667183 w 1808187"/>
              <a:gd name="connsiteY14" fmla="*/ 881539 h 1789281"/>
              <a:gd name="connsiteX15" fmla="*/ 1282324 w 1808187"/>
              <a:gd name="connsiteY15" fmla="*/ 1297175 h 1789281"/>
              <a:gd name="connsiteX16" fmla="*/ 766935 w 1808187"/>
              <a:gd name="connsiteY16" fmla="*/ 1480055 h 1789281"/>
              <a:gd name="connsiteX17" fmla="*/ 700434 w 1808187"/>
              <a:gd name="connsiteY17" fmla="*/ 898164 h 1789281"/>
              <a:gd name="connsiteX18" fmla="*/ 1431954 w 1808187"/>
              <a:gd name="connsiteY18" fmla="*/ 665408 h 1789281"/>
              <a:gd name="connsiteX19" fmla="*/ 1365452 w 1808187"/>
              <a:gd name="connsiteY19" fmla="*/ 549030 h 1789281"/>
              <a:gd name="connsiteX20" fmla="*/ 617306 w 1808187"/>
              <a:gd name="connsiteY20" fmla="*/ 715284 h 1789281"/>
              <a:gd name="connsiteX21" fmla="*/ 284797 w 1808187"/>
              <a:gd name="connsiteY21" fmla="*/ 1180797 h 1789281"/>
              <a:gd name="connsiteX22" fmla="*/ 1182572 w 1808187"/>
              <a:gd name="connsiteY22" fmla="*/ 1147546 h 1789281"/>
              <a:gd name="connsiteX23" fmla="*/ 1448579 w 1808187"/>
              <a:gd name="connsiteY23" fmla="*/ 1114295 h 1789281"/>
              <a:gd name="connsiteX24" fmla="*/ 550804 w 1808187"/>
              <a:gd name="connsiteY24" fmla="*/ 1180797 h 1789281"/>
              <a:gd name="connsiteX25" fmla="*/ 800186 w 1808187"/>
              <a:gd name="connsiteY25" fmla="*/ 881539 h 1789281"/>
              <a:gd name="connsiteX26" fmla="*/ 1298950 w 1808187"/>
              <a:gd name="connsiteY26" fmla="*/ 648783 h 1789281"/>
              <a:gd name="connsiteX27" fmla="*/ 933190 w 1808187"/>
              <a:gd name="connsiteY27" fmla="*/ 249772 h 1789281"/>
              <a:gd name="connsiteX28" fmla="*/ 700434 w 1808187"/>
              <a:gd name="connsiteY28" fmla="*/ 831663 h 1789281"/>
              <a:gd name="connsiteX29" fmla="*/ 1581583 w 1808187"/>
              <a:gd name="connsiteY29" fmla="*/ 1330426 h 1789281"/>
              <a:gd name="connsiteX30" fmla="*/ 1099444 w 1808187"/>
              <a:gd name="connsiteY30" fmla="*/ 1779314 h 1789281"/>
              <a:gd name="connsiteX31" fmla="*/ 833437 w 1808187"/>
              <a:gd name="connsiteY31" fmla="*/ 881539 h 1789281"/>
              <a:gd name="connsiteX32" fmla="*/ 1515081 w 1808187"/>
              <a:gd name="connsiteY32" fmla="*/ 948041 h 1789281"/>
              <a:gd name="connsiteX33" fmla="*/ 883314 w 1808187"/>
              <a:gd name="connsiteY33" fmla="*/ 183270 h 1789281"/>
              <a:gd name="connsiteX34" fmla="*/ 617306 w 1808187"/>
              <a:gd name="connsiteY34" fmla="*/ 216521 h 1789281"/>
              <a:gd name="connsiteX35" fmla="*/ 201670 w 1808187"/>
              <a:gd name="connsiteY35" fmla="*/ 665408 h 1789281"/>
              <a:gd name="connsiteX36" fmla="*/ 1099444 w 1808187"/>
              <a:gd name="connsiteY36" fmla="*/ 449277 h 1789281"/>
              <a:gd name="connsiteX37" fmla="*/ 1382077 w 1808187"/>
              <a:gd name="connsiteY37" fmla="*/ 349524 h 1789281"/>
              <a:gd name="connsiteX38" fmla="*/ 318048 w 1808187"/>
              <a:gd name="connsiteY38" fmla="*/ 1147546 h 1789281"/>
              <a:gd name="connsiteX39" fmla="*/ 234921 w 1808187"/>
              <a:gd name="connsiteY39" fmla="*/ 1164172 h 1789281"/>
              <a:gd name="connsiteX40" fmla="*/ 251546 w 1808187"/>
              <a:gd name="connsiteY40" fmla="*/ 1297175 h 1789281"/>
              <a:gd name="connsiteX41" fmla="*/ 1066194 w 1808187"/>
              <a:gd name="connsiteY41" fmla="*/ 1147546 h 1789281"/>
              <a:gd name="connsiteX42" fmla="*/ 1431954 w 1808187"/>
              <a:gd name="connsiteY42" fmla="*/ 1396928 h 1789281"/>
              <a:gd name="connsiteX43" fmla="*/ 268172 w 1808187"/>
              <a:gd name="connsiteY43" fmla="*/ 1297175 h 1789281"/>
              <a:gd name="connsiteX44" fmla="*/ 617306 w 1808187"/>
              <a:gd name="connsiteY44" fmla="*/ 1430179 h 1789281"/>
              <a:gd name="connsiteX45" fmla="*/ 1165946 w 1808187"/>
              <a:gd name="connsiteY45" fmla="*/ 1164172 h 1789281"/>
              <a:gd name="connsiteX46" fmla="*/ 1797714 w 1808187"/>
              <a:gd name="connsiteY46" fmla="*/ 831663 h 1789281"/>
              <a:gd name="connsiteX47" fmla="*/ 1515081 w 1808187"/>
              <a:gd name="connsiteY47" fmla="*/ 249772 h 1789281"/>
              <a:gd name="connsiteX48" fmla="*/ 933190 w 1808187"/>
              <a:gd name="connsiteY48" fmla="*/ 316274 h 1789281"/>
              <a:gd name="connsiteX49" fmla="*/ 600681 w 1808187"/>
              <a:gd name="connsiteY49" fmla="*/ 598906 h 1789281"/>
              <a:gd name="connsiteX50" fmla="*/ 168419 w 1808187"/>
              <a:gd name="connsiteY50" fmla="*/ 765161 h 1789281"/>
              <a:gd name="connsiteX51" fmla="*/ 201670 w 1808187"/>
              <a:gd name="connsiteY51" fmla="*/ 981292 h 1789281"/>
              <a:gd name="connsiteX52" fmla="*/ 1215823 w 1808187"/>
              <a:gd name="connsiteY52" fmla="*/ 1363677 h 1789281"/>
              <a:gd name="connsiteX53" fmla="*/ 1481830 w 1808187"/>
              <a:gd name="connsiteY53" fmla="*/ 1313801 h 1789281"/>
              <a:gd name="connsiteX54" fmla="*/ 1348826 w 1808187"/>
              <a:gd name="connsiteY54" fmla="*/ 1064419 h 1789281"/>
              <a:gd name="connsiteX0" fmla="*/ 550804 w 1808187"/>
              <a:gd name="connsiteY0" fmla="*/ 565655 h 1789281"/>
              <a:gd name="connsiteX1" fmla="*/ 717059 w 1808187"/>
              <a:gd name="connsiteY1" fmla="*/ 997917 h 1789281"/>
              <a:gd name="connsiteX2" fmla="*/ 1348826 w 1808187"/>
              <a:gd name="connsiteY2" fmla="*/ 731910 h 1789281"/>
              <a:gd name="connsiteX3" fmla="*/ 933190 w 1808187"/>
              <a:gd name="connsiteY3" fmla="*/ 632157 h 1789281"/>
              <a:gd name="connsiteX4" fmla="*/ 949815 w 1808187"/>
              <a:gd name="connsiteY4" fmla="*/ 964666 h 1789281"/>
              <a:gd name="connsiteX5" fmla="*/ 850063 w 1808187"/>
              <a:gd name="connsiteY5" fmla="*/ 1263924 h 1789281"/>
              <a:gd name="connsiteX6" fmla="*/ 35415 w 1808187"/>
              <a:gd name="connsiteY6" fmla="*/ 848288 h 1789281"/>
              <a:gd name="connsiteX7" fmla="*/ 201670 w 1808187"/>
              <a:gd name="connsiteY7" fmla="*/ 698659 h 1789281"/>
              <a:gd name="connsiteX8" fmla="*/ 700434 w 1808187"/>
              <a:gd name="connsiteY8" fmla="*/ 748535 h 1789281"/>
              <a:gd name="connsiteX9" fmla="*/ 1099444 w 1808187"/>
              <a:gd name="connsiteY9" fmla="*/ 17015 h 1789281"/>
              <a:gd name="connsiteX10" fmla="*/ 218295 w 1808187"/>
              <a:gd name="connsiteY10" fmla="*/ 283023 h 1789281"/>
              <a:gd name="connsiteX11" fmla="*/ 417801 w 1808187"/>
              <a:gd name="connsiteY11" fmla="*/ 848288 h 1789281"/>
              <a:gd name="connsiteX12" fmla="*/ 916564 w 1808187"/>
              <a:gd name="connsiteY12" fmla="*/ 1413554 h 1789281"/>
              <a:gd name="connsiteX13" fmla="*/ 135168 w 1808187"/>
              <a:gd name="connsiteY13" fmla="*/ 1496681 h 1789281"/>
              <a:gd name="connsiteX14" fmla="*/ 667183 w 1808187"/>
              <a:gd name="connsiteY14" fmla="*/ 881539 h 1789281"/>
              <a:gd name="connsiteX15" fmla="*/ 1282324 w 1808187"/>
              <a:gd name="connsiteY15" fmla="*/ 1297175 h 1789281"/>
              <a:gd name="connsiteX16" fmla="*/ 766935 w 1808187"/>
              <a:gd name="connsiteY16" fmla="*/ 1480055 h 1789281"/>
              <a:gd name="connsiteX17" fmla="*/ 700434 w 1808187"/>
              <a:gd name="connsiteY17" fmla="*/ 898164 h 1789281"/>
              <a:gd name="connsiteX18" fmla="*/ 1431954 w 1808187"/>
              <a:gd name="connsiteY18" fmla="*/ 665408 h 1789281"/>
              <a:gd name="connsiteX19" fmla="*/ 1365452 w 1808187"/>
              <a:gd name="connsiteY19" fmla="*/ 549030 h 1789281"/>
              <a:gd name="connsiteX20" fmla="*/ 617306 w 1808187"/>
              <a:gd name="connsiteY20" fmla="*/ 715284 h 1789281"/>
              <a:gd name="connsiteX21" fmla="*/ 284797 w 1808187"/>
              <a:gd name="connsiteY21" fmla="*/ 1180797 h 1789281"/>
              <a:gd name="connsiteX22" fmla="*/ 1182572 w 1808187"/>
              <a:gd name="connsiteY22" fmla="*/ 1147546 h 1789281"/>
              <a:gd name="connsiteX23" fmla="*/ 1448579 w 1808187"/>
              <a:gd name="connsiteY23" fmla="*/ 1114295 h 1789281"/>
              <a:gd name="connsiteX24" fmla="*/ 550804 w 1808187"/>
              <a:gd name="connsiteY24" fmla="*/ 1180797 h 1789281"/>
              <a:gd name="connsiteX25" fmla="*/ 800186 w 1808187"/>
              <a:gd name="connsiteY25" fmla="*/ 881539 h 1789281"/>
              <a:gd name="connsiteX26" fmla="*/ 1298950 w 1808187"/>
              <a:gd name="connsiteY26" fmla="*/ 648783 h 1789281"/>
              <a:gd name="connsiteX27" fmla="*/ 933190 w 1808187"/>
              <a:gd name="connsiteY27" fmla="*/ 249772 h 1789281"/>
              <a:gd name="connsiteX28" fmla="*/ 700434 w 1808187"/>
              <a:gd name="connsiteY28" fmla="*/ 831663 h 1789281"/>
              <a:gd name="connsiteX29" fmla="*/ 1581583 w 1808187"/>
              <a:gd name="connsiteY29" fmla="*/ 1330426 h 1789281"/>
              <a:gd name="connsiteX30" fmla="*/ 1099444 w 1808187"/>
              <a:gd name="connsiteY30" fmla="*/ 1779314 h 1789281"/>
              <a:gd name="connsiteX31" fmla="*/ 833437 w 1808187"/>
              <a:gd name="connsiteY31" fmla="*/ 881539 h 1789281"/>
              <a:gd name="connsiteX32" fmla="*/ 1515081 w 1808187"/>
              <a:gd name="connsiteY32" fmla="*/ 948041 h 1789281"/>
              <a:gd name="connsiteX33" fmla="*/ 883314 w 1808187"/>
              <a:gd name="connsiteY33" fmla="*/ 183270 h 1789281"/>
              <a:gd name="connsiteX34" fmla="*/ 617306 w 1808187"/>
              <a:gd name="connsiteY34" fmla="*/ 216521 h 1789281"/>
              <a:gd name="connsiteX35" fmla="*/ 201670 w 1808187"/>
              <a:gd name="connsiteY35" fmla="*/ 665408 h 1789281"/>
              <a:gd name="connsiteX36" fmla="*/ 1099444 w 1808187"/>
              <a:gd name="connsiteY36" fmla="*/ 449277 h 1789281"/>
              <a:gd name="connsiteX37" fmla="*/ 1382077 w 1808187"/>
              <a:gd name="connsiteY37" fmla="*/ 349524 h 1789281"/>
              <a:gd name="connsiteX38" fmla="*/ 318048 w 1808187"/>
              <a:gd name="connsiteY38" fmla="*/ 1147546 h 1789281"/>
              <a:gd name="connsiteX39" fmla="*/ 234921 w 1808187"/>
              <a:gd name="connsiteY39" fmla="*/ 1164172 h 1789281"/>
              <a:gd name="connsiteX40" fmla="*/ 251546 w 1808187"/>
              <a:gd name="connsiteY40" fmla="*/ 1297175 h 1789281"/>
              <a:gd name="connsiteX41" fmla="*/ 1066194 w 1808187"/>
              <a:gd name="connsiteY41" fmla="*/ 1147546 h 1789281"/>
              <a:gd name="connsiteX42" fmla="*/ 1431954 w 1808187"/>
              <a:gd name="connsiteY42" fmla="*/ 1396928 h 1789281"/>
              <a:gd name="connsiteX43" fmla="*/ 268172 w 1808187"/>
              <a:gd name="connsiteY43" fmla="*/ 1297175 h 1789281"/>
              <a:gd name="connsiteX44" fmla="*/ 617306 w 1808187"/>
              <a:gd name="connsiteY44" fmla="*/ 1430179 h 1789281"/>
              <a:gd name="connsiteX45" fmla="*/ 1165946 w 1808187"/>
              <a:gd name="connsiteY45" fmla="*/ 1164172 h 1789281"/>
              <a:gd name="connsiteX46" fmla="*/ 1797714 w 1808187"/>
              <a:gd name="connsiteY46" fmla="*/ 831663 h 1789281"/>
              <a:gd name="connsiteX47" fmla="*/ 1515081 w 1808187"/>
              <a:gd name="connsiteY47" fmla="*/ 249772 h 1789281"/>
              <a:gd name="connsiteX48" fmla="*/ 933190 w 1808187"/>
              <a:gd name="connsiteY48" fmla="*/ 316274 h 1789281"/>
              <a:gd name="connsiteX49" fmla="*/ 600681 w 1808187"/>
              <a:gd name="connsiteY49" fmla="*/ 598906 h 1789281"/>
              <a:gd name="connsiteX50" fmla="*/ 168419 w 1808187"/>
              <a:gd name="connsiteY50" fmla="*/ 765161 h 1789281"/>
              <a:gd name="connsiteX51" fmla="*/ 201670 w 1808187"/>
              <a:gd name="connsiteY51" fmla="*/ 981292 h 1789281"/>
              <a:gd name="connsiteX52" fmla="*/ 1215823 w 1808187"/>
              <a:gd name="connsiteY52" fmla="*/ 1363677 h 1789281"/>
              <a:gd name="connsiteX53" fmla="*/ 1481830 w 1808187"/>
              <a:gd name="connsiteY53" fmla="*/ 1313801 h 1789281"/>
              <a:gd name="connsiteX54" fmla="*/ 1265698 w 1808187"/>
              <a:gd name="connsiteY54" fmla="*/ 981292 h 1789281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550804 w 1808187"/>
              <a:gd name="connsiteY24" fmla="*/ 1180797 h 1786892"/>
              <a:gd name="connsiteX25" fmla="*/ 800186 w 1808187"/>
              <a:gd name="connsiteY25" fmla="*/ 881539 h 1786892"/>
              <a:gd name="connsiteX26" fmla="*/ 1298950 w 1808187"/>
              <a:gd name="connsiteY26" fmla="*/ 648783 h 1786892"/>
              <a:gd name="connsiteX27" fmla="*/ 933190 w 1808187"/>
              <a:gd name="connsiteY27" fmla="*/ 249772 h 1786892"/>
              <a:gd name="connsiteX28" fmla="*/ 700434 w 1808187"/>
              <a:gd name="connsiteY28" fmla="*/ 831663 h 1786892"/>
              <a:gd name="connsiteX29" fmla="*/ 1581583 w 1808187"/>
              <a:gd name="connsiteY29" fmla="*/ 1330426 h 1786892"/>
              <a:gd name="connsiteX30" fmla="*/ 1099444 w 1808187"/>
              <a:gd name="connsiteY30" fmla="*/ 1779314 h 1786892"/>
              <a:gd name="connsiteX31" fmla="*/ 1515081 w 1808187"/>
              <a:gd name="connsiteY31" fmla="*/ 948041 h 1786892"/>
              <a:gd name="connsiteX32" fmla="*/ 883314 w 1808187"/>
              <a:gd name="connsiteY32" fmla="*/ 183270 h 1786892"/>
              <a:gd name="connsiteX33" fmla="*/ 617306 w 1808187"/>
              <a:gd name="connsiteY33" fmla="*/ 216521 h 1786892"/>
              <a:gd name="connsiteX34" fmla="*/ 201670 w 1808187"/>
              <a:gd name="connsiteY34" fmla="*/ 665408 h 1786892"/>
              <a:gd name="connsiteX35" fmla="*/ 1099444 w 1808187"/>
              <a:gd name="connsiteY35" fmla="*/ 449277 h 1786892"/>
              <a:gd name="connsiteX36" fmla="*/ 1382077 w 1808187"/>
              <a:gd name="connsiteY36" fmla="*/ 349524 h 1786892"/>
              <a:gd name="connsiteX37" fmla="*/ 318048 w 1808187"/>
              <a:gd name="connsiteY37" fmla="*/ 1147546 h 1786892"/>
              <a:gd name="connsiteX38" fmla="*/ 234921 w 1808187"/>
              <a:gd name="connsiteY38" fmla="*/ 1164172 h 1786892"/>
              <a:gd name="connsiteX39" fmla="*/ 251546 w 1808187"/>
              <a:gd name="connsiteY39" fmla="*/ 1297175 h 1786892"/>
              <a:gd name="connsiteX40" fmla="*/ 1066194 w 1808187"/>
              <a:gd name="connsiteY40" fmla="*/ 1147546 h 1786892"/>
              <a:gd name="connsiteX41" fmla="*/ 1431954 w 1808187"/>
              <a:gd name="connsiteY41" fmla="*/ 1396928 h 1786892"/>
              <a:gd name="connsiteX42" fmla="*/ 268172 w 1808187"/>
              <a:gd name="connsiteY42" fmla="*/ 1297175 h 1786892"/>
              <a:gd name="connsiteX43" fmla="*/ 617306 w 1808187"/>
              <a:gd name="connsiteY43" fmla="*/ 1430179 h 1786892"/>
              <a:gd name="connsiteX44" fmla="*/ 1165946 w 1808187"/>
              <a:gd name="connsiteY44" fmla="*/ 1164172 h 1786892"/>
              <a:gd name="connsiteX45" fmla="*/ 1797714 w 1808187"/>
              <a:gd name="connsiteY45" fmla="*/ 831663 h 1786892"/>
              <a:gd name="connsiteX46" fmla="*/ 1515081 w 1808187"/>
              <a:gd name="connsiteY46" fmla="*/ 249772 h 1786892"/>
              <a:gd name="connsiteX47" fmla="*/ 933190 w 1808187"/>
              <a:gd name="connsiteY47" fmla="*/ 316274 h 1786892"/>
              <a:gd name="connsiteX48" fmla="*/ 600681 w 1808187"/>
              <a:gd name="connsiteY48" fmla="*/ 598906 h 1786892"/>
              <a:gd name="connsiteX49" fmla="*/ 168419 w 1808187"/>
              <a:gd name="connsiteY49" fmla="*/ 765161 h 1786892"/>
              <a:gd name="connsiteX50" fmla="*/ 201670 w 1808187"/>
              <a:gd name="connsiteY50" fmla="*/ 981292 h 1786892"/>
              <a:gd name="connsiteX51" fmla="*/ 1215823 w 1808187"/>
              <a:gd name="connsiteY51" fmla="*/ 1363677 h 1786892"/>
              <a:gd name="connsiteX52" fmla="*/ 1481830 w 1808187"/>
              <a:gd name="connsiteY52" fmla="*/ 1313801 h 1786892"/>
              <a:gd name="connsiteX53" fmla="*/ 1265698 w 1808187"/>
              <a:gd name="connsiteY53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800186 w 1808187"/>
              <a:gd name="connsiteY24" fmla="*/ 881539 h 1786892"/>
              <a:gd name="connsiteX25" fmla="*/ 1298950 w 1808187"/>
              <a:gd name="connsiteY25" fmla="*/ 648783 h 1786892"/>
              <a:gd name="connsiteX26" fmla="*/ 933190 w 1808187"/>
              <a:gd name="connsiteY26" fmla="*/ 249772 h 1786892"/>
              <a:gd name="connsiteX27" fmla="*/ 700434 w 1808187"/>
              <a:gd name="connsiteY27" fmla="*/ 831663 h 1786892"/>
              <a:gd name="connsiteX28" fmla="*/ 1581583 w 1808187"/>
              <a:gd name="connsiteY28" fmla="*/ 1330426 h 1786892"/>
              <a:gd name="connsiteX29" fmla="*/ 1099444 w 1808187"/>
              <a:gd name="connsiteY29" fmla="*/ 1779314 h 1786892"/>
              <a:gd name="connsiteX30" fmla="*/ 1515081 w 1808187"/>
              <a:gd name="connsiteY30" fmla="*/ 948041 h 1786892"/>
              <a:gd name="connsiteX31" fmla="*/ 883314 w 1808187"/>
              <a:gd name="connsiteY31" fmla="*/ 183270 h 1786892"/>
              <a:gd name="connsiteX32" fmla="*/ 617306 w 1808187"/>
              <a:gd name="connsiteY32" fmla="*/ 216521 h 1786892"/>
              <a:gd name="connsiteX33" fmla="*/ 201670 w 1808187"/>
              <a:gd name="connsiteY33" fmla="*/ 665408 h 1786892"/>
              <a:gd name="connsiteX34" fmla="*/ 1099444 w 1808187"/>
              <a:gd name="connsiteY34" fmla="*/ 449277 h 1786892"/>
              <a:gd name="connsiteX35" fmla="*/ 1382077 w 1808187"/>
              <a:gd name="connsiteY35" fmla="*/ 349524 h 1786892"/>
              <a:gd name="connsiteX36" fmla="*/ 318048 w 1808187"/>
              <a:gd name="connsiteY36" fmla="*/ 1147546 h 1786892"/>
              <a:gd name="connsiteX37" fmla="*/ 234921 w 1808187"/>
              <a:gd name="connsiteY37" fmla="*/ 1164172 h 1786892"/>
              <a:gd name="connsiteX38" fmla="*/ 251546 w 1808187"/>
              <a:gd name="connsiteY38" fmla="*/ 1297175 h 1786892"/>
              <a:gd name="connsiteX39" fmla="*/ 1066194 w 1808187"/>
              <a:gd name="connsiteY39" fmla="*/ 1147546 h 1786892"/>
              <a:gd name="connsiteX40" fmla="*/ 1431954 w 1808187"/>
              <a:gd name="connsiteY40" fmla="*/ 1396928 h 1786892"/>
              <a:gd name="connsiteX41" fmla="*/ 268172 w 1808187"/>
              <a:gd name="connsiteY41" fmla="*/ 1297175 h 1786892"/>
              <a:gd name="connsiteX42" fmla="*/ 617306 w 1808187"/>
              <a:gd name="connsiteY42" fmla="*/ 1430179 h 1786892"/>
              <a:gd name="connsiteX43" fmla="*/ 1165946 w 1808187"/>
              <a:gd name="connsiteY43" fmla="*/ 1164172 h 1786892"/>
              <a:gd name="connsiteX44" fmla="*/ 1797714 w 1808187"/>
              <a:gd name="connsiteY44" fmla="*/ 831663 h 1786892"/>
              <a:gd name="connsiteX45" fmla="*/ 1515081 w 1808187"/>
              <a:gd name="connsiteY45" fmla="*/ 249772 h 1786892"/>
              <a:gd name="connsiteX46" fmla="*/ 933190 w 1808187"/>
              <a:gd name="connsiteY46" fmla="*/ 316274 h 1786892"/>
              <a:gd name="connsiteX47" fmla="*/ 600681 w 1808187"/>
              <a:gd name="connsiteY47" fmla="*/ 598906 h 1786892"/>
              <a:gd name="connsiteX48" fmla="*/ 168419 w 1808187"/>
              <a:gd name="connsiteY48" fmla="*/ 765161 h 1786892"/>
              <a:gd name="connsiteX49" fmla="*/ 201670 w 1808187"/>
              <a:gd name="connsiteY49" fmla="*/ 981292 h 1786892"/>
              <a:gd name="connsiteX50" fmla="*/ 1215823 w 1808187"/>
              <a:gd name="connsiteY50" fmla="*/ 1363677 h 1786892"/>
              <a:gd name="connsiteX51" fmla="*/ 1481830 w 1808187"/>
              <a:gd name="connsiteY51" fmla="*/ 1313801 h 1786892"/>
              <a:gd name="connsiteX52" fmla="*/ 1265698 w 1808187"/>
              <a:gd name="connsiteY52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800186 w 1808187"/>
              <a:gd name="connsiteY24" fmla="*/ 881539 h 1786892"/>
              <a:gd name="connsiteX25" fmla="*/ 1298950 w 1808187"/>
              <a:gd name="connsiteY25" fmla="*/ 648783 h 1786892"/>
              <a:gd name="connsiteX26" fmla="*/ 933190 w 1808187"/>
              <a:gd name="connsiteY26" fmla="*/ 249772 h 1786892"/>
              <a:gd name="connsiteX27" fmla="*/ 700434 w 1808187"/>
              <a:gd name="connsiteY27" fmla="*/ 831663 h 1786892"/>
              <a:gd name="connsiteX28" fmla="*/ 1581583 w 1808187"/>
              <a:gd name="connsiteY28" fmla="*/ 1330426 h 1786892"/>
              <a:gd name="connsiteX29" fmla="*/ 1099444 w 1808187"/>
              <a:gd name="connsiteY29" fmla="*/ 1779314 h 1786892"/>
              <a:gd name="connsiteX30" fmla="*/ 1515081 w 1808187"/>
              <a:gd name="connsiteY30" fmla="*/ 948041 h 1786892"/>
              <a:gd name="connsiteX31" fmla="*/ 883314 w 1808187"/>
              <a:gd name="connsiteY31" fmla="*/ 183270 h 1786892"/>
              <a:gd name="connsiteX32" fmla="*/ 617306 w 1808187"/>
              <a:gd name="connsiteY32" fmla="*/ 216521 h 1786892"/>
              <a:gd name="connsiteX33" fmla="*/ 201670 w 1808187"/>
              <a:gd name="connsiteY33" fmla="*/ 665408 h 1786892"/>
              <a:gd name="connsiteX34" fmla="*/ 1099444 w 1808187"/>
              <a:gd name="connsiteY34" fmla="*/ 449277 h 1786892"/>
              <a:gd name="connsiteX35" fmla="*/ 1382077 w 1808187"/>
              <a:gd name="connsiteY35" fmla="*/ 349524 h 1786892"/>
              <a:gd name="connsiteX36" fmla="*/ 318048 w 1808187"/>
              <a:gd name="connsiteY36" fmla="*/ 1147546 h 1786892"/>
              <a:gd name="connsiteX37" fmla="*/ 234921 w 1808187"/>
              <a:gd name="connsiteY37" fmla="*/ 1164172 h 1786892"/>
              <a:gd name="connsiteX38" fmla="*/ 251546 w 1808187"/>
              <a:gd name="connsiteY38" fmla="*/ 1297175 h 1786892"/>
              <a:gd name="connsiteX39" fmla="*/ 1066194 w 1808187"/>
              <a:gd name="connsiteY39" fmla="*/ 1147546 h 1786892"/>
              <a:gd name="connsiteX40" fmla="*/ 1431954 w 1808187"/>
              <a:gd name="connsiteY40" fmla="*/ 1396928 h 1786892"/>
              <a:gd name="connsiteX41" fmla="*/ 268172 w 1808187"/>
              <a:gd name="connsiteY41" fmla="*/ 1297175 h 1786892"/>
              <a:gd name="connsiteX42" fmla="*/ 617306 w 1808187"/>
              <a:gd name="connsiteY42" fmla="*/ 1430179 h 1786892"/>
              <a:gd name="connsiteX43" fmla="*/ 1165946 w 1808187"/>
              <a:gd name="connsiteY43" fmla="*/ 1164172 h 1786892"/>
              <a:gd name="connsiteX44" fmla="*/ 1797714 w 1808187"/>
              <a:gd name="connsiteY44" fmla="*/ 831663 h 1786892"/>
              <a:gd name="connsiteX45" fmla="*/ 1515081 w 1808187"/>
              <a:gd name="connsiteY45" fmla="*/ 249772 h 1786892"/>
              <a:gd name="connsiteX46" fmla="*/ 933190 w 1808187"/>
              <a:gd name="connsiteY46" fmla="*/ 316274 h 1786892"/>
              <a:gd name="connsiteX47" fmla="*/ 168419 w 1808187"/>
              <a:gd name="connsiteY47" fmla="*/ 765161 h 1786892"/>
              <a:gd name="connsiteX48" fmla="*/ 201670 w 1808187"/>
              <a:gd name="connsiteY48" fmla="*/ 981292 h 1786892"/>
              <a:gd name="connsiteX49" fmla="*/ 1215823 w 1808187"/>
              <a:gd name="connsiteY49" fmla="*/ 1363677 h 1786892"/>
              <a:gd name="connsiteX50" fmla="*/ 1481830 w 1808187"/>
              <a:gd name="connsiteY50" fmla="*/ 1313801 h 1786892"/>
              <a:gd name="connsiteX51" fmla="*/ 1265698 w 1808187"/>
              <a:gd name="connsiteY51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800186 w 1808187"/>
              <a:gd name="connsiteY24" fmla="*/ 881539 h 1786892"/>
              <a:gd name="connsiteX25" fmla="*/ 1298950 w 1808187"/>
              <a:gd name="connsiteY25" fmla="*/ 648783 h 1786892"/>
              <a:gd name="connsiteX26" fmla="*/ 933190 w 1808187"/>
              <a:gd name="connsiteY26" fmla="*/ 249772 h 1786892"/>
              <a:gd name="connsiteX27" fmla="*/ 700434 w 1808187"/>
              <a:gd name="connsiteY27" fmla="*/ 831663 h 1786892"/>
              <a:gd name="connsiteX28" fmla="*/ 1581583 w 1808187"/>
              <a:gd name="connsiteY28" fmla="*/ 1330426 h 1786892"/>
              <a:gd name="connsiteX29" fmla="*/ 1099444 w 1808187"/>
              <a:gd name="connsiteY29" fmla="*/ 1779314 h 1786892"/>
              <a:gd name="connsiteX30" fmla="*/ 1515081 w 1808187"/>
              <a:gd name="connsiteY30" fmla="*/ 948041 h 1786892"/>
              <a:gd name="connsiteX31" fmla="*/ 883314 w 1808187"/>
              <a:gd name="connsiteY31" fmla="*/ 183270 h 1786892"/>
              <a:gd name="connsiteX32" fmla="*/ 617306 w 1808187"/>
              <a:gd name="connsiteY32" fmla="*/ 216521 h 1786892"/>
              <a:gd name="connsiteX33" fmla="*/ 201670 w 1808187"/>
              <a:gd name="connsiteY33" fmla="*/ 665408 h 1786892"/>
              <a:gd name="connsiteX34" fmla="*/ 1099444 w 1808187"/>
              <a:gd name="connsiteY34" fmla="*/ 449277 h 1786892"/>
              <a:gd name="connsiteX35" fmla="*/ 1382077 w 1808187"/>
              <a:gd name="connsiteY35" fmla="*/ 349524 h 1786892"/>
              <a:gd name="connsiteX36" fmla="*/ 318048 w 1808187"/>
              <a:gd name="connsiteY36" fmla="*/ 1147546 h 1786892"/>
              <a:gd name="connsiteX37" fmla="*/ 234921 w 1808187"/>
              <a:gd name="connsiteY37" fmla="*/ 1164172 h 1786892"/>
              <a:gd name="connsiteX38" fmla="*/ 251546 w 1808187"/>
              <a:gd name="connsiteY38" fmla="*/ 1297175 h 1786892"/>
              <a:gd name="connsiteX39" fmla="*/ 1431954 w 1808187"/>
              <a:gd name="connsiteY39" fmla="*/ 1396928 h 1786892"/>
              <a:gd name="connsiteX40" fmla="*/ 268172 w 1808187"/>
              <a:gd name="connsiteY40" fmla="*/ 1297175 h 1786892"/>
              <a:gd name="connsiteX41" fmla="*/ 617306 w 1808187"/>
              <a:gd name="connsiteY41" fmla="*/ 1430179 h 1786892"/>
              <a:gd name="connsiteX42" fmla="*/ 1165946 w 1808187"/>
              <a:gd name="connsiteY42" fmla="*/ 1164172 h 1786892"/>
              <a:gd name="connsiteX43" fmla="*/ 1797714 w 1808187"/>
              <a:gd name="connsiteY43" fmla="*/ 831663 h 1786892"/>
              <a:gd name="connsiteX44" fmla="*/ 1515081 w 1808187"/>
              <a:gd name="connsiteY44" fmla="*/ 249772 h 1786892"/>
              <a:gd name="connsiteX45" fmla="*/ 933190 w 1808187"/>
              <a:gd name="connsiteY45" fmla="*/ 316274 h 1786892"/>
              <a:gd name="connsiteX46" fmla="*/ 168419 w 1808187"/>
              <a:gd name="connsiteY46" fmla="*/ 765161 h 1786892"/>
              <a:gd name="connsiteX47" fmla="*/ 201670 w 1808187"/>
              <a:gd name="connsiteY47" fmla="*/ 981292 h 1786892"/>
              <a:gd name="connsiteX48" fmla="*/ 1215823 w 1808187"/>
              <a:gd name="connsiteY48" fmla="*/ 1363677 h 1786892"/>
              <a:gd name="connsiteX49" fmla="*/ 1481830 w 1808187"/>
              <a:gd name="connsiteY49" fmla="*/ 1313801 h 1786892"/>
              <a:gd name="connsiteX50" fmla="*/ 1265698 w 1808187"/>
              <a:gd name="connsiteY50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1298950 w 1808187"/>
              <a:gd name="connsiteY24" fmla="*/ 648783 h 1786892"/>
              <a:gd name="connsiteX25" fmla="*/ 933190 w 1808187"/>
              <a:gd name="connsiteY25" fmla="*/ 249772 h 1786892"/>
              <a:gd name="connsiteX26" fmla="*/ 700434 w 1808187"/>
              <a:gd name="connsiteY26" fmla="*/ 831663 h 1786892"/>
              <a:gd name="connsiteX27" fmla="*/ 1581583 w 1808187"/>
              <a:gd name="connsiteY27" fmla="*/ 1330426 h 1786892"/>
              <a:gd name="connsiteX28" fmla="*/ 1099444 w 1808187"/>
              <a:gd name="connsiteY28" fmla="*/ 1779314 h 1786892"/>
              <a:gd name="connsiteX29" fmla="*/ 1515081 w 1808187"/>
              <a:gd name="connsiteY29" fmla="*/ 948041 h 1786892"/>
              <a:gd name="connsiteX30" fmla="*/ 883314 w 1808187"/>
              <a:gd name="connsiteY30" fmla="*/ 183270 h 1786892"/>
              <a:gd name="connsiteX31" fmla="*/ 617306 w 1808187"/>
              <a:gd name="connsiteY31" fmla="*/ 216521 h 1786892"/>
              <a:gd name="connsiteX32" fmla="*/ 201670 w 1808187"/>
              <a:gd name="connsiteY32" fmla="*/ 665408 h 1786892"/>
              <a:gd name="connsiteX33" fmla="*/ 1099444 w 1808187"/>
              <a:gd name="connsiteY33" fmla="*/ 449277 h 1786892"/>
              <a:gd name="connsiteX34" fmla="*/ 1382077 w 1808187"/>
              <a:gd name="connsiteY34" fmla="*/ 349524 h 1786892"/>
              <a:gd name="connsiteX35" fmla="*/ 318048 w 1808187"/>
              <a:gd name="connsiteY35" fmla="*/ 1147546 h 1786892"/>
              <a:gd name="connsiteX36" fmla="*/ 234921 w 1808187"/>
              <a:gd name="connsiteY36" fmla="*/ 1164172 h 1786892"/>
              <a:gd name="connsiteX37" fmla="*/ 251546 w 1808187"/>
              <a:gd name="connsiteY37" fmla="*/ 1297175 h 1786892"/>
              <a:gd name="connsiteX38" fmla="*/ 1431954 w 1808187"/>
              <a:gd name="connsiteY38" fmla="*/ 1396928 h 1786892"/>
              <a:gd name="connsiteX39" fmla="*/ 268172 w 1808187"/>
              <a:gd name="connsiteY39" fmla="*/ 1297175 h 1786892"/>
              <a:gd name="connsiteX40" fmla="*/ 617306 w 1808187"/>
              <a:gd name="connsiteY40" fmla="*/ 1430179 h 1786892"/>
              <a:gd name="connsiteX41" fmla="*/ 1165946 w 1808187"/>
              <a:gd name="connsiteY41" fmla="*/ 1164172 h 1786892"/>
              <a:gd name="connsiteX42" fmla="*/ 1797714 w 1808187"/>
              <a:gd name="connsiteY42" fmla="*/ 831663 h 1786892"/>
              <a:gd name="connsiteX43" fmla="*/ 1515081 w 1808187"/>
              <a:gd name="connsiteY43" fmla="*/ 249772 h 1786892"/>
              <a:gd name="connsiteX44" fmla="*/ 933190 w 1808187"/>
              <a:gd name="connsiteY44" fmla="*/ 316274 h 1786892"/>
              <a:gd name="connsiteX45" fmla="*/ 168419 w 1808187"/>
              <a:gd name="connsiteY45" fmla="*/ 765161 h 1786892"/>
              <a:gd name="connsiteX46" fmla="*/ 201670 w 1808187"/>
              <a:gd name="connsiteY46" fmla="*/ 981292 h 1786892"/>
              <a:gd name="connsiteX47" fmla="*/ 1215823 w 1808187"/>
              <a:gd name="connsiteY47" fmla="*/ 1363677 h 1786892"/>
              <a:gd name="connsiteX48" fmla="*/ 1481830 w 1808187"/>
              <a:gd name="connsiteY48" fmla="*/ 1313801 h 1786892"/>
              <a:gd name="connsiteX49" fmla="*/ 1265698 w 1808187"/>
              <a:gd name="connsiteY49" fmla="*/ 981292 h 1786892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949815 w 1808187"/>
              <a:gd name="connsiteY4" fmla="*/ 964666 h 1789133"/>
              <a:gd name="connsiteX5" fmla="*/ 850063 w 1808187"/>
              <a:gd name="connsiteY5" fmla="*/ 1263924 h 1789133"/>
              <a:gd name="connsiteX6" fmla="*/ 35415 w 1808187"/>
              <a:gd name="connsiteY6" fmla="*/ 848288 h 1789133"/>
              <a:gd name="connsiteX7" fmla="*/ 201670 w 1808187"/>
              <a:gd name="connsiteY7" fmla="*/ 698659 h 1789133"/>
              <a:gd name="connsiteX8" fmla="*/ 700434 w 1808187"/>
              <a:gd name="connsiteY8" fmla="*/ 748535 h 1789133"/>
              <a:gd name="connsiteX9" fmla="*/ 1099444 w 1808187"/>
              <a:gd name="connsiteY9" fmla="*/ 17015 h 1789133"/>
              <a:gd name="connsiteX10" fmla="*/ 218295 w 1808187"/>
              <a:gd name="connsiteY10" fmla="*/ 283023 h 1789133"/>
              <a:gd name="connsiteX11" fmla="*/ 417801 w 1808187"/>
              <a:gd name="connsiteY11" fmla="*/ 848288 h 1789133"/>
              <a:gd name="connsiteX12" fmla="*/ 916564 w 1808187"/>
              <a:gd name="connsiteY12" fmla="*/ 1413554 h 1789133"/>
              <a:gd name="connsiteX13" fmla="*/ 135168 w 1808187"/>
              <a:gd name="connsiteY13" fmla="*/ 1496681 h 1789133"/>
              <a:gd name="connsiteX14" fmla="*/ 667183 w 1808187"/>
              <a:gd name="connsiteY14" fmla="*/ 881539 h 1789133"/>
              <a:gd name="connsiteX15" fmla="*/ 1282324 w 1808187"/>
              <a:gd name="connsiteY15" fmla="*/ 1297175 h 1789133"/>
              <a:gd name="connsiteX16" fmla="*/ 766935 w 1808187"/>
              <a:gd name="connsiteY16" fmla="*/ 1480055 h 1789133"/>
              <a:gd name="connsiteX17" fmla="*/ 700434 w 1808187"/>
              <a:gd name="connsiteY17" fmla="*/ 898164 h 1789133"/>
              <a:gd name="connsiteX18" fmla="*/ 1431954 w 1808187"/>
              <a:gd name="connsiteY18" fmla="*/ 665408 h 1789133"/>
              <a:gd name="connsiteX19" fmla="*/ 1365452 w 1808187"/>
              <a:gd name="connsiteY19" fmla="*/ 549030 h 1789133"/>
              <a:gd name="connsiteX20" fmla="*/ 617306 w 1808187"/>
              <a:gd name="connsiteY20" fmla="*/ 715284 h 1789133"/>
              <a:gd name="connsiteX21" fmla="*/ 284797 w 1808187"/>
              <a:gd name="connsiteY21" fmla="*/ 1180797 h 1789133"/>
              <a:gd name="connsiteX22" fmla="*/ 1182572 w 1808187"/>
              <a:gd name="connsiteY22" fmla="*/ 1147546 h 1789133"/>
              <a:gd name="connsiteX23" fmla="*/ 1448579 w 1808187"/>
              <a:gd name="connsiteY23" fmla="*/ 1114295 h 1789133"/>
              <a:gd name="connsiteX24" fmla="*/ 1298950 w 1808187"/>
              <a:gd name="connsiteY24" fmla="*/ 648783 h 1789133"/>
              <a:gd name="connsiteX25" fmla="*/ 933190 w 1808187"/>
              <a:gd name="connsiteY25" fmla="*/ 249772 h 1789133"/>
              <a:gd name="connsiteX26" fmla="*/ 1581583 w 1808187"/>
              <a:gd name="connsiteY26" fmla="*/ 1330426 h 1789133"/>
              <a:gd name="connsiteX27" fmla="*/ 1099444 w 1808187"/>
              <a:gd name="connsiteY27" fmla="*/ 1779314 h 1789133"/>
              <a:gd name="connsiteX28" fmla="*/ 1515081 w 1808187"/>
              <a:gd name="connsiteY28" fmla="*/ 948041 h 1789133"/>
              <a:gd name="connsiteX29" fmla="*/ 883314 w 1808187"/>
              <a:gd name="connsiteY29" fmla="*/ 183270 h 1789133"/>
              <a:gd name="connsiteX30" fmla="*/ 617306 w 1808187"/>
              <a:gd name="connsiteY30" fmla="*/ 216521 h 1789133"/>
              <a:gd name="connsiteX31" fmla="*/ 201670 w 1808187"/>
              <a:gd name="connsiteY31" fmla="*/ 665408 h 1789133"/>
              <a:gd name="connsiteX32" fmla="*/ 1099444 w 1808187"/>
              <a:gd name="connsiteY32" fmla="*/ 449277 h 1789133"/>
              <a:gd name="connsiteX33" fmla="*/ 1382077 w 1808187"/>
              <a:gd name="connsiteY33" fmla="*/ 349524 h 1789133"/>
              <a:gd name="connsiteX34" fmla="*/ 318048 w 1808187"/>
              <a:gd name="connsiteY34" fmla="*/ 1147546 h 1789133"/>
              <a:gd name="connsiteX35" fmla="*/ 234921 w 1808187"/>
              <a:gd name="connsiteY35" fmla="*/ 1164172 h 1789133"/>
              <a:gd name="connsiteX36" fmla="*/ 251546 w 1808187"/>
              <a:gd name="connsiteY36" fmla="*/ 1297175 h 1789133"/>
              <a:gd name="connsiteX37" fmla="*/ 1431954 w 1808187"/>
              <a:gd name="connsiteY37" fmla="*/ 1396928 h 1789133"/>
              <a:gd name="connsiteX38" fmla="*/ 268172 w 1808187"/>
              <a:gd name="connsiteY38" fmla="*/ 1297175 h 1789133"/>
              <a:gd name="connsiteX39" fmla="*/ 617306 w 1808187"/>
              <a:gd name="connsiteY39" fmla="*/ 1430179 h 1789133"/>
              <a:gd name="connsiteX40" fmla="*/ 1165946 w 1808187"/>
              <a:gd name="connsiteY40" fmla="*/ 1164172 h 1789133"/>
              <a:gd name="connsiteX41" fmla="*/ 1797714 w 1808187"/>
              <a:gd name="connsiteY41" fmla="*/ 831663 h 1789133"/>
              <a:gd name="connsiteX42" fmla="*/ 1515081 w 1808187"/>
              <a:gd name="connsiteY42" fmla="*/ 249772 h 1789133"/>
              <a:gd name="connsiteX43" fmla="*/ 933190 w 1808187"/>
              <a:gd name="connsiteY43" fmla="*/ 316274 h 1789133"/>
              <a:gd name="connsiteX44" fmla="*/ 168419 w 1808187"/>
              <a:gd name="connsiteY44" fmla="*/ 765161 h 1789133"/>
              <a:gd name="connsiteX45" fmla="*/ 201670 w 1808187"/>
              <a:gd name="connsiteY45" fmla="*/ 981292 h 1789133"/>
              <a:gd name="connsiteX46" fmla="*/ 1215823 w 1808187"/>
              <a:gd name="connsiteY46" fmla="*/ 1363677 h 1789133"/>
              <a:gd name="connsiteX47" fmla="*/ 1481830 w 1808187"/>
              <a:gd name="connsiteY47" fmla="*/ 1313801 h 1789133"/>
              <a:gd name="connsiteX48" fmla="*/ 1265698 w 1808187"/>
              <a:gd name="connsiteY48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949815 w 1808187"/>
              <a:gd name="connsiteY4" fmla="*/ 964666 h 1789133"/>
              <a:gd name="connsiteX5" fmla="*/ 850063 w 1808187"/>
              <a:gd name="connsiteY5" fmla="*/ 1263924 h 1789133"/>
              <a:gd name="connsiteX6" fmla="*/ 35415 w 1808187"/>
              <a:gd name="connsiteY6" fmla="*/ 848288 h 1789133"/>
              <a:gd name="connsiteX7" fmla="*/ 201670 w 1808187"/>
              <a:gd name="connsiteY7" fmla="*/ 698659 h 1789133"/>
              <a:gd name="connsiteX8" fmla="*/ 700434 w 1808187"/>
              <a:gd name="connsiteY8" fmla="*/ 748535 h 1789133"/>
              <a:gd name="connsiteX9" fmla="*/ 1099444 w 1808187"/>
              <a:gd name="connsiteY9" fmla="*/ 17015 h 1789133"/>
              <a:gd name="connsiteX10" fmla="*/ 218295 w 1808187"/>
              <a:gd name="connsiteY10" fmla="*/ 283023 h 1789133"/>
              <a:gd name="connsiteX11" fmla="*/ 417801 w 1808187"/>
              <a:gd name="connsiteY11" fmla="*/ 848288 h 1789133"/>
              <a:gd name="connsiteX12" fmla="*/ 916564 w 1808187"/>
              <a:gd name="connsiteY12" fmla="*/ 1413554 h 1789133"/>
              <a:gd name="connsiteX13" fmla="*/ 135168 w 1808187"/>
              <a:gd name="connsiteY13" fmla="*/ 1496681 h 1789133"/>
              <a:gd name="connsiteX14" fmla="*/ 667183 w 1808187"/>
              <a:gd name="connsiteY14" fmla="*/ 881539 h 1789133"/>
              <a:gd name="connsiteX15" fmla="*/ 1282324 w 1808187"/>
              <a:gd name="connsiteY15" fmla="*/ 1297175 h 1789133"/>
              <a:gd name="connsiteX16" fmla="*/ 766935 w 1808187"/>
              <a:gd name="connsiteY16" fmla="*/ 1480055 h 1789133"/>
              <a:gd name="connsiteX17" fmla="*/ 700434 w 1808187"/>
              <a:gd name="connsiteY17" fmla="*/ 898164 h 1789133"/>
              <a:gd name="connsiteX18" fmla="*/ 1431954 w 1808187"/>
              <a:gd name="connsiteY18" fmla="*/ 665408 h 1789133"/>
              <a:gd name="connsiteX19" fmla="*/ 1365452 w 1808187"/>
              <a:gd name="connsiteY19" fmla="*/ 549030 h 1789133"/>
              <a:gd name="connsiteX20" fmla="*/ 284797 w 1808187"/>
              <a:gd name="connsiteY20" fmla="*/ 1180797 h 1789133"/>
              <a:gd name="connsiteX21" fmla="*/ 1182572 w 1808187"/>
              <a:gd name="connsiteY21" fmla="*/ 1147546 h 1789133"/>
              <a:gd name="connsiteX22" fmla="*/ 1448579 w 1808187"/>
              <a:gd name="connsiteY22" fmla="*/ 1114295 h 1789133"/>
              <a:gd name="connsiteX23" fmla="*/ 1298950 w 1808187"/>
              <a:gd name="connsiteY23" fmla="*/ 648783 h 1789133"/>
              <a:gd name="connsiteX24" fmla="*/ 933190 w 1808187"/>
              <a:gd name="connsiteY24" fmla="*/ 249772 h 1789133"/>
              <a:gd name="connsiteX25" fmla="*/ 1581583 w 1808187"/>
              <a:gd name="connsiteY25" fmla="*/ 1330426 h 1789133"/>
              <a:gd name="connsiteX26" fmla="*/ 1099444 w 1808187"/>
              <a:gd name="connsiteY26" fmla="*/ 1779314 h 1789133"/>
              <a:gd name="connsiteX27" fmla="*/ 1515081 w 1808187"/>
              <a:gd name="connsiteY27" fmla="*/ 948041 h 1789133"/>
              <a:gd name="connsiteX28" fmla="*/ 883314 w 1808187"/>
              <a:gd name="connsiteY28" fmla="*/ 183270 h 1789133"/>
              <a:gd name="connsiteX29" fmla="*/ 617306 w 1808187"/>
              <a:gd name="connsiteY29" fmla="*/ 216521 h 1789133"/>
              <a:gd name="connsiteX30" fmla="*/ 201670 w 1808187"/>
              <a:gd name="connsiteY30" fmla="*/ 665408 h 1789133"/>
              <a:gd name="connsiteX31" fmla="*/ 1099444 w 1808187"/>
              <a:gd name="connsiteY31" fmla="*/ 449277 h 1789133"/>
              <a:gd name="connsiteX32" fmla="*/ 1382077 w 1808187"/>
              <a:gd name="connsiteY32" fmla="*/ 349524 h 1789133"/>
              <a:gd name="connsiteX33" fmla="*/ 318048 w 1808187"/>
              <a:gd name="connsiteY33" fmla="*/ 1147546 h 1789133"/>
              <a:gd name="connsiteX34" fmla="*/ 234921 w 1808187"/>
              <a:gd name="connsiteY34" fmla="*/ 1164172 h 1789133"/>
              <a:gd name="connsiteX35" fmla="*/ 251546 w 1808187"/>
              <a:gd name="connsiteY35" fmla="*/ 1297175 h 1789133"/>
              <a:gd name="connsiteX36" fmla="*/ 1431954 w 1808187"/>
              <a:gd name="connsiteY36" fmla="*/ 1396928 h 1789133"/>
              <a:gd name="connsiteX37" fmla="*/ 268172 w 1808187"/>
              <a:gd name="connsiteY37" fmla="*/ 1297175 h 1789133"/>
              <a:gd name="connsiteX38" fmla="*/ 617306 w 1808187"/>
              <a:gd name="connsiteY38" fmla="*/ 1430179 h 1789133"/>
              <a:gd name="connsiteX39" fmla="*/ 1165946 w 1808187"/>
              <a:gd name="connsiteY39" fmla="*/ 1164172 h 1789133"/>
              <a:gd name="connsiteX40" fmla="*/ 1797714 w 1808187"/>
              <a:gd name="connsiteY40" fmla="*/ 831663 h 1789133"/>
              <a:gd name="connsiteX41" fmla="*/ 1515081 w 1808187"/>
              <a:gd name="connsiteY41" fmla="*/ 249772 h 1789133"/>
              <a:gd name="connsiteX42" fmla="*/ 933190 w 1808187"/>
              <a:gd name="connsiteY42" fmla="*/ 316274 h 1789133"/>
              <a:gd name="connsiteX43" fmla="*/ 168419 w 1808187"/>
              <a:gd name="connsiteY43" fmla="*/ 765161 h 1789133"/>
              <a:gd name="connsiteX44" fmla="*/ 201670 w 1808187"/>
              <a:gd name="connsiteY44" fmla="*/ 981292 h 1789133"/>
              <a:gd name="connsiteX45" fmla="*/ 1215823 w 1808187"/>
              <a:gd name="connsiteY45" fmla="*/ 1363677 h 1789133"/>
              <a:gd name="connsiteX46" fmla="*/ 1481830 w 1808187"/>
              <a:gd name="connsiteY46" fmla="*/ 1313801 h 1789133"/>
              <a:gd name="connsiteX47" fmla="*/ 1265698 w 1808187"/>
              <a:gd name="connsiteY47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949815 w 1808187"/>
              <a:gd name="connsiteY4" fmla="*/ 964666 h 1789133"/>
              <a:gd name="connsiteX5" fmla="*/ 850063 w 1808187"/>
              <a:gd name="connsiteY5" fmla="*/ 1263924 h 1789133"/>
              <a:gd name="connsiteX6" fmla="*/ 35415 w 1808187"/>
              <a:gd name="connsiteY6" fmla="*/ 848288 h 1789133"/>
              <a:gd name="connsiteX7" fmla="*/ 201670 w 1808187"/>
              <a:gd name="connsiteY7" fmla="*/ 698659 h 1789133"/>
              <a:gd name="connsiteX8" fmla="*/ 700434 w 1808187"/>
              <a:gd name="connsiteY8" fmla="*/ 748535 h 1789133"/>
              <a:gd name="connsiteX9" fmla="*/ 1099444 w 1808187"/>
              <a:gd name="connsiteY9" fmla="*/ 17015 h 1789133"/>
              <a:gd name="connsiteX10" fmla="*/ 218295 w 1808187"/>
              <a:gd name="connsiteY10" fmla="*/ 283023 h 1789133"/>
              <a:gd name="connsiteX11" fmla="*/ 417801 w 1808187"/>
              <a:gd name="connsiteY11" fmla="*/ 848288 h 1789133"/>
              <a:gd name="connsiteX12" fmla="*/ 916564 w 1808187"/>
              <a:gd name="connsiteY12" fmla="*/ 1413554 h 1789133"/>
              <a:gd name="connsiteX13" fmla="*/ 135168 w 1808187"/>
              <a:gd name="connsiteY13" fmla="*/ 1496681 h 1789133"/>
              <a:gd name="connsiteX14" fmla="*/ 667183 w 1808187"/>
              <a:gd name="connsiteY14" fmla="*/ 881539 h 1789133"/>
              <a:gd name="connsiteX15" fmla="*/ 1282324 w 1808187"/>
              <a:gd name="connsiteY15" fmla="*/ 1297175 h 1789133"/>
              <a:gd name="connsiteX16" fmla="*/ 766935 w 1808187"/>
              <a:gd name="connsiteY16" fmla="*/ 1480055 h 1789133"/>
              <a:gd name="connsiteX17" fmla="*/ 700434 w 1808187"/>
              <a:gd name="connsiteY17" fmla="*/ 898164 h 1789133"/>
              <a:gd name="connsiteX18" fmla="*/ 1431954 w 1808187"/>
              <a:gd name="connsiteY18" fmla="*/ 665408 h 1789133"/>
              <a:gd name="connsiteX19" fmla="*/ 1365452 w 1808187"/>
              <a:gd name="connsiteY19" fmla="*/ 549030 h 1789133"/>
              <a:gd name="connsiteX20" fmla="*/ 284797 w 1808187"/>
              <a:gd name="connsiteY20" fmla="*/ 1180797 h 1789133"/>
              <a:gd name="connsiteX21" fmla="*/ 1182572 w 1808187"/>
              <a:gd name="connsiteY21" fmla="*/ 1147546 h 1789133"/>
              <a:gd name="connsiteX22" fmla="*/ 1448579 w 1808187"/>
              <a:gd name="connsiteY22" fmla="*/ 1114295 h 1789133"/>
              <a:gd name="connsiteX23" fmla="*/ 933190 w 1808187"/>
              <a:gd name="connsiteY23" fmla="*/ 249772 h 1789133"/>
              <a:gd name="connsiteX24" fmla="*/ 1581583 w 1808187"/>
              <a:gd name="connsiteY24" fmla="*/ 1330426 h 1789133"/>
              <a:gd name="connsiteX25" fmla="*/ 1099444 w 1808187"/>
              <a:gd name="connsiteY25" fmla="*/ 1779314 h 1789133"/>
              <a:gd name="connsiteX26" fmla="*/ 1515081 w 1808187"/>
              <a:gd name="connsiteY26" fmla="*/ 948041 h 1789133"/>
              <a:gd name="connsiteX27" fmla="*/ 883314 w 1808187"/>
              <a:gd name="connsiteY27" fmla="*/ 183270 h 1789133"/>
              <a:gd name="connsiteX28" fmla="*/ 617306 w 1808187"/>
              <a:gd name="connsiteY28" fmla="*/ 216521 h 1789133"/>
              <a:gd name="connsiteX29" fmla="*/ 201670 w 1808187"/>
              <a:gd name="connsiteY29" fmla="*/ 665408 h 1789133"/>
              <a:gd name="connsiteX30" fmla="*/ 1099444 w 1808187"/>
              <a:gd name="connsiteY30" fmla="*/ 449277 h 1789133"/>
              <a:gd name="connsiteX31" fmla="*/ 1382077 w 1808187"/>
              <a:gd name="connsiteY31" fmla="*/ 349524 h 1789133"/>
              <a:gd name="connsiteX32" fmla="*/ 318048 w 1808187"/>
              <a:gd name="connsiteY32" fmla="*/ 1147546 h 1789133"/>
              <a:gd name="connsiteX33" fmla="*/ 234921 w 1808187"/>
              <a:gd name="connsiteY33" fmla="*/ 1164172 h 1789133"/>
              <a:gd name="connsiteX34" fmla="*/ 251546 w 1808187"/>
              <a:gd name="connsiteY34" fmla="*/ 1297175 h 1789133"/>
              <a:gd name="connsiteX35" fmla="*/ 1431954 w 1808187"/>
              <a:gd name="connsiteY35" fmla="*/ 1396928 h 1789133"/>
              <a:gd name="connsiteX36" fmla="*/ 268172 w 1808187"/>
              <a:gd name="connsiteY36" fmla="*/ 1297175 h 1789133"/>
              <a:gd name="connsiteX37" fmla="*/ 617306 w 1808187"/>
              <a:gd name="connsiteY37" fmla="*/ 1430179 h 1789133"/>
              <a:gd name="connsiteX38" fmla="*/ 1165946 w 1808187"/>
              <a:gd name="connsiteY38" fmla="*/ 1164172 h 1789133"/>
              <a:gd name="connsiteX39" fmla="*/ 1797714 w 1808187"/>
              <a:gd name="connsiteY39" fmla="*/ 831663 h 1789133"/>
              <a:gd name="connsiteX40" fmla="*/ 1515081 w 1808187"/>
              <a:gd name="connsiteY40" fmla="*/ 249772 h 1789133"/>
              <a:gd name="connsiteX41" fmla="*/ 933190 w 1808187"/>
              <a:gd name="connsiteY41" fmla="*/ 316274 h 1789133"/>
              <a:gd name="connsiteX42" fmla="*/ 168419 w 1808187"/>
              <a:gd name="connsiteY42" fmla="*/ 765161 h 1789133"/>
              <a:gd name="connsiteX43" fmla="*/ 201670 w 1808187"/>
              <a:gd name="connsiteY43" fmla="*/ 981292 h 1789133"/>
              <a:gd name="connsiteX44" fmla="*/ 1215823 w 1808187"/>
              <a:gd name="connsiteY44" fmla="*/ 1363677 h 1789133"/>
              <a:gd name="connsiteX45" fmla="*/ 1481830 w 1808187"/>
              <a:gd name="connsiteY45" fmla="*/ 1313801 h 1789133"/>
              <a:gd name="connsiteX46" fmla="*/ 1265698 w 1808187"/>
              <a:gd name="connsiteY46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850063 w 1808187"/>
              <a:gd name="connsiteY4" fmla="*/ 1263924 h 1789133"/>
              <a:gd name="connsiteX5" fmla="*/ 35415 w 1808187"/>
              <a:gd name="connsiteY5" fmla="*/ 848288 h 1789133"/>
              <a:gd name="connsiteX6" fmla="*/ 201670 w 1808187"/>
              <a:gd name="connsiteY6" fmla="*/ 698659 h 1789133"/>
              <a:gd name="connsiteX7" fmla="*/ 700434 w 1808187"/>
              <a:gd name="connsiteY7" fmla="*/ 748535 h 1789133"/>
              <a:gd name="connsiteX8" fmla="*/ 1099444 w 1808187"/>
              <a:gd name="connsiteY8" fmla="*/ 17015 h 1789133"/>
              <a:gd name="connsiteX9" fmla="*/ 218295 w 1808187"/>
              <a:gd name="connsiteY9" fmla="*/ 283023 h 1789133"/>
              <a:gd name="connsiteX10" fmla="*/ 417801 w 1808187"/>
              <a:gd name="connsiteY10" fmla="*/ 848288 h 1789133"/>
              <a:gd name="connsiteX11" fmla="*/ 916564 w 1808187"/>
              <a:gd name="connsiteY11" fmla="*/ 1413554 h 1789133"/>
              <a:gd name="connsiteX12" fmla="*/ 135168 w 1808187"/>
              <a:gd name="connsiteY12" fmla="*/ 1496681 h 1789133"/>
              <a:gd name="connsiteX13" fmla="*/ 667183 w 1808187"/>
              <a:gd name="connsiteY13" fmla="*/ 881539 h 1789133"/>
              <a:gd name="connsiteX14" fmla="*/ 1282324 w 1808187"/>
              <a:gd name="connsiteY14" fmla="*/ 1297175 h 1789133"/>
              <a:gd name="connsiteX15" fmla="*/ 766935 w 1808187"/>
              <a:gd name="connsiteY15" fmla="*/ 1480055 h 1789133"/>
              <a:gd name="connsiteX16" fmla="*/ 700434 w 1808187"/>
              <a:gd name="connsiteY16" fmla="*/ 898164 h 1789133"/>
              <a:gd name="connsiteX17" fmla="*/ 1431954 w 1808187"/>
              <a:gd name="connsiteY17" fmla="*/ 665408 h 1789133"/>
              <a:gd name="connsiteX18" fmla="*/ 1365452 w 1808187"/>
              <a:gd name="connsiteY18" fmla="*/ 549030 h 1789133"/>
              <a:gd name="connsiteX19" fmla="*/ 284797 w 1808187"/>
              <a:gd name="connsiteY19" fmla="*/ 1180797 h 1789133"/>
              <a:gd name="connsiteX20" fmla="*/ 1182572 w 1808187"/>
              <a:gd name="connsiteY20" fmla="*/ 1147546 h 1789133"/>
              <a:gd name="connsiteX21" fmla="*/ 1448579 w 1808187"/>
              <a:gd name="connsiteY21" fmla="*/ 1114295 h 1789133"/>
              <a:gd name="connsiteX22" fmla="*/ 933190 w 1808187"/>
              <a:gd name="connsiteY22" fmla="*/ 249772 h 1789133"/>
              <a:gd name="connsiteX23" fmla="*/ 1581583 w 1808187"/>
              <a:gd name="connsiteY23" fmla="*/ 1330426 h 1789133"/>
              <a:gd name="connsiteX24" fmla="*/ 1099444 w 1808187"/>
              <a:gd name="connsiteY24" fmla="*/ 1779314 h 1789133"/>
              <a:gd name="connsiteX25" fmla="*/ 1515081 w 1808187"/>
              <a:gd name="connsiteY25" fmla="*/ 948041 h 1789133"/>
              <a:gd name="connsiteX26" fmla="*/ 883314 w 1808187"/>
              <a:gd name="connsiteY26" fmla="*/ 183270 h 1789133"/>
              <a:gd name="connsiteX27" fmla="*/ 617306 w 1808187"/>
              <a:gd name="connsiteY27" fmla="*/ 216521 h 1789133"/>
              <a:gd name="connsiteX28" fmla="*/ 201670 w 1808187"/>
              <a:gd name="connsiteY28" fmla="*/ 665408 h 1789133"/>
              <a:gd name="connsiteX29" fmla="*/ 1099444 w 1808187"/>
              <a:gd name="connsiteY29" fmla="*/ 449277 h 1789133"/>
              <a:gd name="connsiteX30" fmla="*/ 1382077 w 1808187"/>
              <a:gd name="connsiteY30" fmla="*/ 349524 h 1789133"/>
              <a:gd name="connsiteX31" fmla="*/ 318048 w 1808187"/>
              <a:gd name="connsiteY31" fmla="*/ 1147546 h 1789133"/>
              <a:gd name="connsiteX32" fmla="*/ 234921 w 1808187"/>
              <a:gd name="connsiteY32" fmla="*/ 1164172 h 1789133"/>
              <a:gd name="connsiteX33" fmla="*/ 251546 w 1808187"/>
              <a:gd name="connsiteY33" fmla="*/ 1297175 h 1789133"/>
              <a:gd name="connsiteX34" fmla="*/ 1431954 w 1808187"/>
              <a:gd name="connsiteY34" fmla="*/ 1396928 h 1789133"/>
              <a:gd name="connsiteX35" fmla="*/ 268172 w 1808187"/>
              <a:gd name="connsiteY35" fmla="*/ 1297175 h 1789133"/>
              <a:gd name="connsiteX36" fmla="*/ 617306 w 1808187"/>
              <a:gd name="connsiteY36" fmla="*/ 1430179 h 1789133"/>
              <a:gd name="connsiteX37" fmla="*/ 1165946 w 1808187"/>
              <a:gd name="connsiteY37" fmla="*/ 1164172 h 1789133"/>
              <a:gd name="connsiteX38" fmla="*/ 1797714 w 1808187"/>
              <a:gd name="connsiteY38" fmla="*/ 831663 h 1789133"/>
              <a:gd name="connsiteX39" fmla="*/ 1515081 w 1808187"/>
              <a:gd name="connsiteY39" fmla="*/ 249772 h 1789133"/>
              <a:gd name="connsiteX40" fmla="*/ 933190 w 1808187"/>
              <a:gd name="connsiteY40" fmla="*/ 316274 h 1789133"/>
              <a:gd name="connsiteX41" fmla="*/ 168419 w 1808187"/>
              <a:gd name="connsiteY41" fmla="*/ 765161 h 1789133"/>
              <a:gd name="connsiteX42" fmla="*/ 201670 w 1808187"/>
              <a:gd name="connsiteY42" fmla="*/ 981292 h 1789133"/>
              <a:gd name="connsiteX43" fmla="*/ 1215823 w 1808187"/>
              <a:gd name="connsiteY43" fmla="*/ 1363677 h 1789133"/>
              <a:gd name="connsiteX44" fmla="*/ 1481830 w 1808187"/>
              <a:gd name="connsiteY44" fmla="*/ 1313801 h 1789133"/>
              <a:gd name="connsiteX45" fmla="*/ 1265698 w 1808187"/>
              <a:gd name="connsiteY45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850063 w 1808187"/>
              <a:gd name="connsiteY3" fmla="*/ 1263924 h 1789133"/>
              <a:gd name="connsiteX4" fmla="*/ 35415 w 1808187"/>
              <a:gd name="connsiteY4" fmla="*/ 848288 h 1789133"/>
              <a:gd name="connsiteX5" fmla="*/ 201670 w 1808187"/>
              <a:gd name="connsiteY5" fmla="*/ 698659 h 1789133"/>
              <a:gd name="connsiteX6" fmla="*/ 700434 w 1808187"/>
              <a:gd name="connsiteY6" fmla="*/ 748535 h 1789133"/>
              <a:gd name="connsiteX7" fmla="*/ 1099444 w 1808187"/>
              <a:gd name="connsiteY7" fmla="*/ 17015 h 1789133"/>
              <a:gd name="connsiteX8" fmla="*/ 218295 w 1808187"/>
              <a:gd name="connsiteY8" fmla="*/ 283023 h 1789133"/>
              <a:gd name="connsiteX9" fmla="*/ 417801 w 1808187"/>
              <a:gd name="connsiteY9" fmla="*/ 848288 h 1789133"/>
              <a:gd name="connsiteX10" fmla="*/ 916564 w 1808187"/>
              <a:gd name="connsiteY10" fmla="*/ 1413554 h 1789133"/>
              <a:gd name="connsiteX11" fmla="*/ 135168 w 1808187"/>
              <a:gd name="connsiteY11" fmla="*/ 1496681 h 1789133"/>
              <a:gd name="connsiteX12" fmla="*/ 667183 w 1808187"/>
              <a:gd name="connsiteY12" fmla="*/ 881539 h 1789133"/>
              <a:gd name="connsiteX13" fmla="*/ 1282324 w 1808187"/>
              <a:gd name="connsiteY13" fmla="*/ 1297175 h 1789133"/>
              <a:gd name="connsiteX14" fmla="*/ 766935 w 1808187"/>
              <a:gd name="connsiteY14" fmla="*/ 1480055 h 1789133"/>
              <a:gd name="connsiteX15" fmla="*/ 700434 w 1808187"/>
              <a:gd name="connsiteY15" fmla="*/ 898164 h 1789133"/>
              <a:gd name="connsiteX16" fmla="*/ 1431954 w 1808187"/>
              <a:gd name="connsiteY16" fmla="*/ 665408 h 1789133"/>
              <a:gd name="connsiteX17" fmla="*/ 1365452 w 1808187"/>
              <a:gd name="connsiteY17" fmla="*/ 549030 h 1789133"/>
              <a:gd name="connsiteX18" fmla="*/ 284797 w 1808187"/>
              <a:gd name="connsiteY18" fmla="*/ 1180797 h 1789133"/>
              <a:gd name="connsiteX19" fmla="*/ 1182572 w 1808187"/>
              <a:gd name="connsiteY19" fmla="*/ 1147546 h 1789133"/>
              <a:gd name="connsiteX20" fmla="*/ 1448579 w 1808187"/>
              <a:gd name="connsiteY20" fmla="*/ 1114295 h 1789133"/>
              <a:gd name="connsiteX21" fmla="*/ 933190 w 1808187"/>
              <a:gd name="connsiteY21" fmla="*/ 249772 h 1789133"/>
              <a:gd name="connsiteX22" fmla="*/ 1581583 w 1808187"/>
              <a:gd name="connsiteY22" fmla="*/ 1330426 h 1789133"/>
              <a:gd name="connsiteX23" fmla="*/ 1099444 w 1808187"/>
              <a:gd name="connsiteY23" fmla="*/ 1779314 h 1789133"/>
              <a:gd name="connsiteX24" fmla="*/ 1515081 w 1808187"/>
              <a:gd name="connsiteY24" fmla="*/ 948041 h 1789133"/>
              <a:gd name="connsiteX25" fmla="*/ 883314 w 1808187"/>
              <a:gd name="connsiteY25" fmla="*/ 183270 h 1789133"/>
              <a:gd name="connsiteX26" fmla="*/ 617306 w 1808187"/>
              <a:gd name="connsiteY26" fmla="*/ 216521 h 1789133"/>
              <a:gd name="connsiteX27" fmla="*/ 201670 w 1808187"/>
              <a:gd name="connsiteY27" fmla="*/ 665408 h 1789133"/>
              <a:gd name="connsiteX28" fmla="*/ 1099444 w 1808187"/>
              <a:gd name="connsiteY28" fmla="*/ 449277 h 1789133"/>
              <a:gd name="connsiteX29" fmla="*/ 1382077 w 1808187"/>
              <a:gd name="connsiteY29" fmla="*/ 349524 h 1789133"/>
              <a:gd name="connsiteX30" fmla="*/ 318048 w 1808187"/>
              <a:gd name="connsiteY30" fmla="*/ 1147546 h 1789133"/>
              <a:gd name="connsiteX31" fmla="*/ 234921 w 1808187"/>
              <a:gd name="connsiteY31" fmla="*/ 1164172 h 1789133"/>
              <a:gd name="connsiteX32" fmla="*/ 251546 w 1808187"/>
              <a:gd name="connsiteY32" fmla="*/ 1297175 h 1789133"/>
              <a:gd name="connsiteX33" fmla="*/ 1431954 w 1808187"/>
              <a:gd name="connsiteY33" fmla="*/ 1396928 h 1789133"/>
              <a:gd name="connsiteX34" fmla="*/ 268172 w 1808187"/>
              <a:gd name="connsiteY34" fmla="*/ 1297175 h 1789133"/>
              <a:gd name="connsiteX35" fmla="*/ 617306 w 1808187"/>
              <a:gd name="connsiteY35" fmla="*/ 1430179 h 1789133"/>
              <a:gd name="connsiteX36" fmla="*/ 1165946 w 1808187"/>
              <a:gd name="connsiteY36" fmla="*/ 1164172 h 1789133"/>
              <a:gd name="connsiteX37" fmla="*/ 1797714 w 1808187"/>
              <a:gd name="connsiteY37" fmla="*/ 831663 h 1789133"/>
              <a:gd name="connsiteX38" fmla="*/ 1515081 w 1808187"/>
              <a:gd name="connsiteY38" fmla="*/ 249772 h 1789133"/>
              <a:gd name="connsiteX39" fmla="*/ 933190 w 1808187"/>
              <a:gd name="connsiteY39" fmla="*/ 316274 h 1789133"/>
              <a:gd name="connsiteX40" fmla="*/ 168419 w 1808187"/>
              <a:gd name="connsiteY40" fmla="*/ 765161 h 1789133"/>
              <a:gd name="connsiteX41" fmla="*/ 201670 w 1808187"/>
              <a:gd name="connsiteY41" fmla="*/ 981292 h 1789133"/>
              <a:gd name="connsiteX42" fmla="*/ 1215823 w 1808187"/>
              <a:gd name="connsiteY42" fmla="*/ 1363677 h 1789133"/>
              <a:gd name="connsiteX43" fmla="*/ 1481830 w 1808187"/>
              <a:gd name="connsiteY43" fmla="*/ 1313801 h 1789133"/>
              <a:gd name="connsiteX44" fmla="*/ 1265698 w 1808187"/>
              <a:gd name="connsiteY44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850063 w 1808187"/>
              <a:gd name="connsiteY3" fmla="*/ 1263924 h 1789133"/>
              <a:gd name="connsiteX4" fmla="*/ 35415 w 1808187"/>
              <a:gd name="connsiteY4" fmla="*/ 848288 h 1789133"/>
              <a:gd name="connsiteX5" fmla="*/ 201670 w 1808187"/>
              <a:gd name="connsiteY5" fmla="*/ 698659 h 1789133"/>
              <a:gd name="connsiteX6" fmla="*/ 700434 w 1808187"/>
              <a:gd name="connsiteY6" fmla="*/ 748535 h 1789133"/>
              <a:gd name="connsiteX7" fmla="*/ 1099444 w 1808187"/>
              <a:gd name="connsiteY7" fmla="*/ 17015 h 1789133"/>
              <a:gd name="connsiteX8" fmla="*/ 218295 w 1808187"/>
              <a:gd name="connsiteY8" fmla="*/ 283023 h 1789133"/>
              <a:gd name="connsiteX9" fmla="*/ 417801 w 1808187"/>
              <a:gd name="connsiteY9" fmla="*/ 848288 h 1789133"/>
              <a:gd name="connsiteX10" fmla="*/ 916564 w 1808187"/>
              <a:gd name="connsiteY10" fmla="*/ 1413554 h 1789133"/>
              <a:gd name="connsiteX11" fmla="*/ 135168 w 1808187"/>
              <a:gd name="connsiteY11" fmla="*/ 1496681 h 1789133"/>
              <a:gd name="connsiteX12" fmla="*/ 667183 w 1808187"/>
              <a:gd name="connsiteY12" fmla="*/ 881539 h 1789133"/>
              <a:gd name="connsiteX13" fmla="*/ 1282324 w 1808187"/>
              <a:gd name="connsiteY13" fmla="*/ 1297175 h 1789133"/>
              <a:gd name="connsiteX14" fmla="*/ 766935 w 1808187"/>
              <a:gd name="connsiteY14" fmla="*/ 1480055 h 1789133"/>
              <a:gd name="connsiteX15" fmla="*/ 700434 w 1808187"/>
              <a:gd name="connsiteY15" fmla="*/ 898164 h 1789133"/>
              <a:gd name="connsiteX16" fmla="*/ 1431954 w 1808187"/>
              <a:gd name="connsiteY16" fmla="*/ 665408 h 1789133"/>
              <a:gd name="connsiteX17" fmla="*/ 284797 w 1808187"/>
              <a:gd name="connsiteY17" fmla="*/ 1180797 h 1789133"/>
              <a:gd name="connsiteX18" fmla="*/ 1182572 w 1808187"/>
              <a:gd name="connsiteY18" fmla="*/ 1147546 h 1789133"/>
              <a:gd name="connsiteX19" fmla="*/ 1448579 w 1808187"/>
              <a:gd name="connsiteY19" fmla="*/ 1114295 h 1789133"/>
              <a:gd name="connsiteX20" fmla="*/ 933190 w 1808187"/>
              <a:gd name="connsiteY20" fmla="*/ 249772 h 1789133"/>
              <a:gd name="connsiteX21" fmla="*/ 1581583 w 1808187"/>
              <a:gd name="connsiteY21" fmla="*/ 1330426 h 1789133"/>
              <a:gd name="connsiteX22" fmla="*/ 1099444 w 1808187"/>
              <a:gd name="connsiteY22" fmla="*/ 1779314 h 1789133"/>
              <a:gd name="connsiteX23" fmla="*/ 1515081 w 1808187"/>
              <a:gd name="connsiteY23" fmla="*/ 948041 h 1789133"/>
              <a:gd name="connsiteX24" fmla="*/ 883314 w 1808187"/>
              <a:gd name="connsiteY24" fmla="*/ 183270 h 1789133"/>
              <a:gd name="connsiteX25" fmla="*/ 617306 w 1808187"/>
              <a:gd name="connsiteY25" fmla="*/ 216521 h 1789133"/>
              <a:gd name="connsiteX26" fmla="*/ 201670 w 1808187"/>
              <a:gd name="connsiteY26" fmla="*/ 665408 h 1789133"/>
              <a:gd name="connsiteX27" fmla="*/ 1099444 w 1808187"/>
              <a:gd name="connsiteY27" fmla="*/ 449277 h 1789133"/>
              <a:gd name="connsiteX28" fmla="*/ 1382077 w 1808187"/>
              <a:gd name="connsiteY28" fmla="*/ 349524 h 1789133"/>
              <a:gd name="connsiteX29" fmla="*/ 318048 w 1808187"/>
              <a:gd name="connsiteY29" fmla="*/ 1147546 h 1789133"/>
              <a:gd name="connsiteX30" fmla="*/ 234921 w 1808187"/>
              <a:gd name="connsiteY30" fmla="*/ 1164172 h 1789133"/>
              <a:gd name="connsiteX31" fmla="*/ 251546 w 1808187"/>
              <a:gd name="connsiteY31" fmla="*/ 1297175 h 1789133"/>
              <a:gd name="connsiteX32" fmla="*/ 1431954 w 1808187"/>
              <a:gd name="connsiteY32" fmla="*/ 1396928 h 1789133"/>
              <a:gd name="connsiteX33" fmla="*/ 268172 w 1808187"/>
              <a:gd name="connsiteY33" fmla="*/ 1297175 h 1789133"/>
              <a:gd name="connsiteX34" fmla="*/ 617306 w 1808187"/>
              <a:gd name="connsiteY34" fmla="*/ 1430179 h 1789133"/>
              <a:gd name="connsiteX35" fmla="*/ 1165946 w 1808187"/>
              <a:gd name="connsiteY35" fmla="*/ 1164172 h 1789133"/>
              <a:gd name="connsiteX36" fmla="*/ 1797714 w 1808187"/>
              <a:gd name="connsiteY36" fmla="*/ 831663 h 1789133"/>
              <a:gd name="connsiteX37" fmla="*/ 1515081 w 1808187"/>
              <a:gd name="connsiteY37" fmla="*/ 249772 h 1789133"/>
              <a:gd name="connsiteX38" fmla="*/ 933190 w 1808187"/>
              <a:gd name="connsiteY38" fmla="*/ 316274 h 1789133"/>
              <a:gd name="connsiteX39" fmla="*/ 168419 w 1808187"/>
              <a:gd name="connsiteY39" fmla="*/ 765161 h 1789133"/>
              <a:gd name="connsiteX40" fmla="*/ 201670 w 1808187"/>
              <a:gd name="connsiteY40" fmla="*/ 981292 h 1789133"/>
              <a:gd name="connsiteX41" fmla="*/ 1215823 w 1808187"/>
              <a:gd name="connsiteY41" fmla="*/ 1363677 h 1789133"/>
              <a:gd name="connsiteX42" fmla="*/ 1481830 w 1808187"/>
              <a:gd name="connsiteY42" fmla="*/ 1313801 h 1789133"/>
              <a:gd name="connsiteX43" fmla="*/ 1265698 w 1808187"/>
              <a:gd name="connsiteY43" fmla="*/ 981292 h 1789133"/>
              <a:gd name="connsiteX0" fmla="*/ 550804 w 1808187"/>
              <a:gd name="connsiteY0" fmla="*/ 573215 h 1796693"/>
              <a:gd name="connsiteX1" fmla="*/ 717059 w 1808187"/>
              <a:gd name="connsiteY1" fmla="*/ 1005477 h 1796693"/>
              <a:gd name="connsiteX2" fmla="*/ 1348826 w 1808187"/>
              <a:gd name="connsiteY2" fmla="*/ 739470 h 1796693"/>
              <a:gd name="connsiteX3" fmla="*/ 850063 w 1808187"/>
              <a:gd name="connsiteY3" fmla="*/ 1271484 h 1796693"/>
              <a:gd name="connsiteX4" fmla="*/ 35415 w 1808187"/>
              <a:gd name="connsiteY4" fmla="*/ 855848 h 1796693"/>
              <a:gd name="connsiteX5" fmla="*/ 201670 w 1808187"/>
              <a:gd name="connsiteY5" fmla="*/ 706219 h 1796693"/>
              <a:gd name="connsiteX6" fmla="*/ 700434 w 1808187"/>
              <a:gd name="connsiteY6" fmla="*/ 756095 h 1796693"/>
              <a:gd name="connsiteX7" fmla="*/ 1099444 w 1808187"/>
              <a:gd name="connsiteY7" fmla="*/ 24575 h 1796693"/>
              <a:gd name="connsiteX8" fmla="*/ 218295 w 1808187"/>
              <a:gd name="connsiteY8" fmla="*/ 290583 h 1796693"/>
              <a:gd name="connsiteX9" fmla="*/ 916564 w 1808187"/>
              <a:gd name="connsiteY9" fmla="*/ 1421114 h 1796693"/>
              <a:gd name="connsiteX10" fmla="*/ 135168 w 1808187"/>
              <a:gd name="connsiteY10" fmla="*/ 1504241 h 1796693"/>
              <a:gd name="connsiteX11" fmla="*/ 667183 w 1808187"/>
              <a:gd name="connsiteY11" fmla="*/ 889099 h 1796693"/>
              <a:gd name="connsiteX12" fmla="*/ 1282324 w 1808187"/>
              <a:gd name="connsiteY12" fmla="*/ 1304735 h 1796693"/>
              <a:gd name="connsiteX13" fmla="*/ 766935 w 1808187"/>
              <a:gd name="connsiteY13" fmla="*/ 1487615 h 1796693"/>
              <a:gd name="connsiteX14" fmla="*/ 700434 w 1808187"/>
              <a:gd name="connsiteY14" fmla="*/ 905724 h 1796693"/>
              <a:gd name="connsiteX15" fmla="*/ 1431954 w 1808187"/>
              <a:gd name="connsiteY15" fmla="*/ 672968 h 1796693"/>
              <a:gd name="connsiteX16" fmla="*/ 284797 w 1808187"/>
              <a:gd name="connsiteY16" fmla="*/ 1188357 h 1796693"/>
              <a:gd name="connsiteX17" fmla="*/ 1182572 w 1808187"/>
              <a:gd name="connsiteY17" fmla="*/ 1155106 h 1796693"/>
              <a:gd name="connsiteX18" fmla="*/ 1448579 w 1808187"/>
              <a:gd name="connsiteY18" fmla="*/ 1121855 h 1796693"/>
              <a:gd name="connsiteX19" fmla="*/ 933190 w 1808187"/>
              <a:gd name="connsiteY19" fmla="*/ 257332 h 1796693"/>
              <a:gd name="connsiteX20" fmla="*/ 1581583 w 1808187"/>
              <a:gd name="connsiteY20" fmla="*/ 1337986 h 1796693"/>
              <a:gd name="connsiteX21" fmla="*/ 1099444 w 1808187"/>
              <a:gd name="connsiteY21" fmla="*/ 1786874 h 1796693"/>
              <a:gd name="connsiteX22" fmla="*/ 1515081 w 1808187"/>
              <a:gd name="connsiteY22" fmla="*/ 955601 h 1796693"/>
              <a:gd name="connsiteX23" fmla="*/ 883314 w 1808187"/>
              <a:gd name="connsiteY23" fmla="*/ 190830 h 1796693"/>
              <a:gd name="connsiteX24" fmla="*/ 617306 w 1808187"/>
              <a:gd name="connsiteY24" fmla="*/ 224081 h 1796693"/>
              <a:gd name="connsiteX25" fmla="*/ 201670 w 1808187"/>
              <a:gd name="connsiteY25" fmla="*/ 672968 h 1796693"/>
              <a:gd name="connsiteX26" fmla="*/ 1099444 w 1808187"/>
              <a:gd name="connsiteY26" fmla="*/ 456837 h 1796693"/>
              <a:gd name="connsiteX27" fmla="*/ 1382077 w 1808187"/>
              <a:gd name="connsiteY27" fmla="*/ 357084 h 1796693"/>
              <a:gd name="connsiteX28" fmla="*/ 318048 w 1808187"/>
              <a:gd name="connsiteY28" fmla="*/ 1155106 h 1796693"/>
              <a:gd name="connsiteX29" fmla="*/ 234921 w 1808187"/>
              <a:gd name="connsiteY29" fmla="*/ 1171732 h 1796693"/>
              <a:gd name="connsiteX30" fmla="*/ 251546 w 1808187"/>
              <a:gd name="connsiteY30" fmla="*/ 1304735 h 1796693"/>
              <a:gd name="connsiteX31" fmla="*/ 1431954 w 1808187"/>
              <a:gd name="connsiteY31" fmla="*/ 1404488 h 1796693"/>
              <a:gd name="connsiteX32" fmla="*/ 268172 w 1808187"/>
              <a:gd name="connsiteY32" fmla="*/ 1304735 h 1796693"/>
              <a:gd name="connsiteX33" fmla="*/ 617306 w 1808187"/>
              <a:gd name="connsiteY33" fmla="*/ 1437739 h 1796693"/>
              <a:gd name="connsiteX34" fmla="*/ 1165946 w 1808187"/>
              <a:gd name="connsiteY34" fmla="*/ 1171732 h 1796693"/>
              <a:gd name="connsiteX35" fmla="*/ 1797714 w 1808187"/>
              <a:gd name="connsiteY35" fmla="*/ 839223 h 1796693"/>
              <a:gd name="connsiteX36" fmla="*/ 1515081 w 1808187"/>
              <a:gd name="connsiteY36" fmla="*/ 257332 h 1796693"/>
              <a:gd name="connsiteX37" fmla="*/ 933190 w 1808187"/>
              <a:gd name="connsiteY37" fmla="*/ 323834 h 1796693"/>
              <a:gd name="connsiteX38" fmla="*/ 168419 w 1808187"/>
              <a:gd name="connsiteY38" fmla="*/ 772721 h 1796693"/>
              <a:gd name="connsiteX39" fmla="*/ 201670 w 1808187"/>
              <a:gd name="connsiteY39" fmla="*/ 988852 h 1796693"/>
              <a:gd name="connsiteX40" fmla="*/ 1215823 w 1808187"/>
              <a:gd name="connsiteY40" fmla="*/ 1371237 h 1796693"/>
              <a:gd name="connsiteX41" fmla="*/ 1481830 w 1808187"/>
              <a:gd name="connsiteY41" fmla="*/ 1321361 h 1796693"/>
              <a:gd name="connsiteX42" fmla="*/ 1265698 w 1808187"/>
              <a:gd name="connsiteY42" fmla="*/ 988852 h 1796693"/>
              <a:gd name="connsiteX0" fmla="*/ 550804 w 1808187"/>
              <a:gd name="connsiteY0" fmla="*/ 573215 h 1796693"/>
              <a:gd name="connsiteX1" fmla="*/ 717059 w 1808187"/>
              <a:gd name="connsiteY1" fmla="*/ 1005477 h 1796693"/>
              <a:gd name="connsiteX2" fmla="*/ 1348826 w 1808187"/>
              <a:gd name="connsiteY2" fmla="*/ 739470 h 1796693"/>
              <a:gd name="connsiteX3" fmla="*/ 850063 w 1808187"/>
              <a:gd name="connsiteY3" fmla="*/ 1271484 h 1796693"/>
              <a:gd name="connsiteX4" fmla="*/ 35415 w 1808187"/>
              <a:gd name="connsiteY4" fmla="*/ 855848 h 1796693"/>
              <a:gd name="connsiteX5" fmla="*/ 201670 w 1808187"/>
              <a:gd name="connsiteY5" fmla="*/ 706219 h 1796693"/>
              <a:gd name="connsiteX6" fmla="*/ 700434 w 1808187"/>
              <a:gd name="connsiteY6" fmla="*/ 756095 h 1796693"/>
              <a:gd name="connsiteX7" fmla="*/ 1099444 w 1808187"/>
              <a:gd name="connsiteY7" fmla="*/ 24575 h 1796693"/>
              <a:gd name="connsiteX8" fmla="*/ 218295 w 1808187"/>
              <a:gd name="connsiteY8" fmla="*/ 290583 h 1796693"/>
              <a:gd name="connsiteX9" fmla="*/ 916564 w 1808187"/>
              <a:gd name="connsiteY9" fmla="*/ 1421114 h 1796693"/>
              <a:gd name="connsiteX10" fmla="*/ 135168 w 1808187"/>
              <a:gd name="connsiteY10" fmla="*/ 1504241 h 1796693"/>
              <a:gd name="connsiteX11" fmla="*/ 667183 w 1808187"/>
              <a:gd name="connsiteY11" fmla="*/ 889099 h 1796693"/>
              <a:gd name="connsiteX12" fmla="*/ 1282324 w 1808187"/>
              <a:gd name="connsiteY12" fmla="*/ 1304735 h 1796693"/>
              <a:gd name="connsiteX13" fmla="*/ 766935 w 1808187"/>
              <a:gd name="connsiteY13" fmla="*/ 1487615 h 1796693"/>
              <a:gd name="connsiteX14" fmla="*/ 1431954 w 1808187"/>
              <a:gd name="connsiteY14" fmla="*/ 672968 h 1796693"/>
              <a:gd name="connsiteX15" fmla="*/ 284797 w 1808187"/>
              <a:gd name="connsiteY15" fmla="*/ 1188357 h 1796693"/>
              <a:gd name="connsiteX16" fmla="*/ 1182572 w 1808187"/>
              <a:gd name="connsiteY16" fmla="*/ 1155106 h 1796693"/>
              <a:gd name="connsiteX17" fmla="*/ 1448579 w 1808187"/>
              <a:gd name="connsiteY17" fmla="*/ 1121855 h 1796693"/>
              <a:gd name="connsiteX18" fmla="*/ 933190 w 1808187"/>
              <a:gd name="connsiteY18" fmla="*/ 257332 h 1796693"/>
              <a:gd name="connsiteX19" fmla="*/ 1581583 w 1808187"/>
              <a:gd name="connsiteY19" fmla="*/ 1337986 h 1796693"/>
              <a:gd name="connsiteX20" fmla="*/ 1099444 w 1808187"/>
              <a:gd name="connsiteY20" fmla="*/ 1786874 h 1796693"/>
              <a:gd name="connsiteX21" fmla="*/ 1515081 w 1808187"/>
              <a:gd name="connsiteY21" fmla="*/ 955601 h 1796693"/>
              <a:gd name="connsiteX22" fmla="*/ 883314 w 1808187"/>
              <a:gd name="connsiteY22" fmla="*/ 190830 h 1796693"/>
              <a:gd name="connsiteX23" fmla="*/ 617306 w 1808187"/>
              <a:gd name="connsiteY23" fmla="*/ 224081 h 1796693"/>
              <a:gd name="connsiteX24" fmla="*/ 201670 w 1808187"/>
              <a:gd name="connsiteY24" fmla="*/ 672968 h 1796693"/>
              <a:gd name="connsiteX25" fmla="*/ 1099444 w 1808187"/>
              <a:gd name="connsiteY25" fmla="*/ 456837 h 1796693"/>
              <a:gd name="connsiteX26" fmla="*/ 1382077 w 1808187"/>
              <a:gd name="connsiteY26" fmla="*/ 357084 h 1796693"/>
              <a:gd name="connsiteX27" fmla="*/ 318048 w 1808187"/>
              <a:gd name="connsiteY27" fmla="*/ 1155106 h 1796693"/>
              <a:gd name="connsiteX28" fmla="*/ 234921 w 1808187"/>
              <a:gd name="connsiteY28" fmla="*/ 1171732 h 1796693"/>
              <a:gd name="connsiteX29" fmla="*/ 251546 w 1808187"/>
              <a:gd name="connsiteY29" fmla="*/ 1304735 h 1796693"/>
              <a:gd name="connsiteX30" fmla="*/ 1431954 w 1808187"/>
              <a:gd name="connsiteY30" fmla="*/ 1404488 h 1796693"/>
              <a:gd name="connsiteX31" fmla="*/ 268172 w 1808187"/>
              <a:gd name="connsiteY31" fmla="*/ 1304735 h 1796693"/>
              <a:gd name="connsiteX32" fmla="*/ 617306 w 1808187"/>
              <a:gd name="connsiteY32" fmla="*/ 1437739 h 1796693"/>
              <a:gd name="connsiteX33" fmla="*/ 1165946 w 1808187"/>
              <a:gd name="connsiteY33" fmla="*/ 1171732 h 1796693"/>
              <a:gd name="connsiteX34" fmla="*/ 1797714 w 1808187"/>
              <a:gd name="connsiteY34" fmla="*/ 839223 h 1796693"/>
              <a:gd name="connsiteX35" fmla="*/ 1515081 w 1808187"/>
              <a:gd name="connsiteY35" fmla="*/ 257332 h 1796693"/>
              <a:gd name="connsiteX36" fmla="*/ 933190 w 1808187"/>
              <a:gd name="connsiteY36" fmla="*/ 323834 h 1796693"/>
              <a:gd name="connsiteX37" fmla="*/ 168419 w 1808187"/>
              <a:gd name="connsiteY37" fmla="*/ 772721 h 1796693"/>
              <a:gd name="connsiteX38" fmla="*/ 201670 w 1808187"/>
              <a:gd name="connsiteY38" fmla="*/ 988852 h 1796693"/>
              <a:gd name="connsiteX39" fmla="*/ 1215823 w 1808187"/>
              <a:gd name="connsiteY39" fmla="*/ 1371237 h 1796693"/>
              <a:gd name="connsiteX40" fmla="*/ 1481830 w 1808187"/>
              <a:gd name="connsiteY40" fmla="*/ 1321361 h 1796693"/>
              <a:gd name="connsiteX41" fmla="*/ 1265698 w 1808187"/>
              <a:gd name="connsiteY41" fmla="*/ 988852 h 179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08187" h="1796693">
                <a:moveTo>
                  <a:pt x="550804" y="573215"/>
                </a:moveTo>
                <a:cubicBezTo>
                  <a:pt x="567429" y="775491"/>
                  <a:pt x="584055" y="977768"/>
                  <a:pt x="717059" y="1005477"/>
                </a:cubicBezTo>
                <a:cubicBezTo>
                  <a:pt x="850063" y="1033186"/>
                  <a:pt x="1326659" y="695136"/>
                  <a:pt x="1348826" y="739470"/>
                </a:cubicBezTo>
                <a:cubicBezTo>
                  <a:pt x="1370993" y="783804"/>
                  <a:pt x="1068965" y="1252088"/>
                  <a:pt x="850063" y="1271484"/>
                </a:cubicBezTo>
                <a:cubicBezTo>
                  <a:pt x="631161" y="1290880"/>
                  <a:pt x="143480" y="950059"/>
                  <a:pt x="35415" y="855848"/>
                </a:cubicBezTo>
                <a:cubicBezTo>
                  <a:pt x="-72650" y="761637"/>
                  <a:pt x="90833" y="722845"/>
                  <a:pt x="201670" y="706219"/>
                </a:cubicBezTo>
                <a:cubicBezTo>
                  <a:pt x="312506" y="689594"/>
                  <a:pt x="550805" y="869702"/>
                  <a:pt x="700434" y="756095"/>
                </a:cubicBezTo>
                <a:cubicBezTo>
                  <a:pt x="850063" y="642488"/>
                  <a:pt x="1179800" y="102160"/>
                  <a:pt x="1099444" y="24575"/>
                </a:cubicBezTo>
                <a:cubicBezTo>
                  <a:pt x="1019088" y="-53010"/>
                  <a:pt x="248775" y="57827"/>
                  <a:pt x="218295" y="290583"/>
                </a:cubicBezTo>
                <a:cubicBezTo>
                  <a:pt x="187815" y="523339"/>
                  <a:pt x="930419" y="1218838"/>
                  <a:pt x="916564" y="1421114"/>
                </a:cubicBezTo>
                <a:cubicBezTo>
                  <a:pt x="902710" y="1623390"/>
                  <a:pt x="176731" y="1592910"/>
                  <a:pt x="135168" y="1504241"/>
                </a:cubicBezTo>
                <a:cubicBezTo>
                  <a:pt x="93604" y="1415572"/>
                  <a:pt x="475990" y="922350"/>
                  <a:pt x="667183" y="889099"/>
                </a:cubicBezTo>
                <a:cubicBezTo>
                  <a:pt x="858376" y="855848"/>
                  <a:pt x="1265699" y="1204982"/>
                  <a:pt x="1282324" y="1304735"/>
                </a:cubicBezTo>
                <a:cubicBezTo>
                  <a:pt x="1298949" y="1404488"/>
                  <a:pt x="741997" y="1592909"/>
                  <a:pt x="766935" y="1487615"/>
                </a:cubicBezTo>
                <a:cubicBezTo>
                  <a:pt x="791873" y="1382321"/>
                  <a:pt x="1512310" y="722844"/>
                  <a:pt x="1431954" y="672968"/>
                </a:cubicBezTo>
                <a:cubicBezTo>
                  <a:pt x="1351598" y="623092"/>
                  <a:pt x="326361" y="1108001"/>
                  <a:pt x="284797" y="1188357"/>
                </a:cubicBezTo>
                <a:cubicBezTo>
                  <a:pt x="243233" y="1268713"/>
                  <a:pt x="988608" y="1166190"/>
                  <a:pt x="1182572" y="1155106"/>
                </a:cubicBezTo>
                <a:cubicBezTo>
                  <a:pt x="1376536" y="1144022"/>
                  <a:pt x="1490143" y="1271484"/>
                  <a:pt x="1448579" y="1121855"/>
                </a:cubicBezTo>
                <a:cubicBezTo>
                  <a:pt x="1407015" y="972226"/>
                  <a:pt x="911023" y="221310"/>
                  <a:pt x="933190" y="257332"/>
                </a:cubicBezTo>
                <a:cubicBezTo>
                  <a:pt x="955357" y="293354"/>
                  <a:pt x="1553874" y="1083062"/>
                  <a:pt x="1581583" y="1337986"/>
                </a:cubicBezTo>
                <a:cubicBezTo>
                  <a:pt x="1609292" y="1592910"/>
                  <a:pt x="1110528" y="1850605"/>
                  <a:pt x="1099444" y="1786874"/>
                </a:cubicBezTo>
                <a:cubicBezTo>
                  <a:pt x="1088360" y="1723143"/>
                  <a:pt x="1551103" y="1221608"/>
                  <a:pt x="1515081" y="955601"/>
                </a:cubicBezTo>
                <a:cubicBezTo>
                  <a:pt x="1479059" y="689594"/>
                  <a:pt x="1032943" y="312750"/>
                  <a:pt x="883314" y="190830"/>
                </a:cubicBezTo>
                <a:cubicBezTo>
                  <a:pt x="733685" y="68910"/>
                  <a:pt x="730913" y="143725"/>
                  <a:pt x="617306" y="224081"/>
                </a:cubicBezTo>
                <a:cubicBezTo>
                  <a:pt x="503699" y="304437"/>
                  <a:pt x="121314" y="634175"/>
                  <a:pt x="201670" y="672968"/>
                </a:cubicBezTo>
                <a:cubicBezTo>
                  <a:pt x="282026" y="711761"/>
                  <a:pt x="902710" y="509484"/>
                  <a:pt x="1099444" y="456837"/>
                </a:cubicBezTo>
                <a:cubicBezTo>
                  <a:pt x="1296178" y="404190"/>
                  <a:pt x="1512310" y="240706"/>
                  <a:pt x="1382077" y="357084"/>
                </a:cubicBezTo>
                <a:cubicBezTo>
                  <a:pt x="1251844" y="473462"/>
                  <a:pt x="509241" y="1019331"/>
                  <a:pt x="318048" y="1155106"/>
                </a:cubicBezTo>
                <a:cubicBezTo>
                  <a:pt x="126855" y="1290881"/>
                  <a:pt x="246005" y="1146794"/>
                  <a:pt x="234921" y="1171732"/>
                </a:cubicBezTo>
                <a:cubicBezTo>
                  <a:pt x="223837" y="1196670"/>
                  <a:pt x="52041" y="1265942"/>
                  <a:pt x="251546" y="1304735"/>
                </a:cubicBezTo>
                <a:cubicBezTo>
                  <a:pt x="451051" y="1343528"/>
                  <a:pt x="1429183" y="1404488"/>
                  <a:pt x="1431954" y="1404488"/>
                </a:cubicBezTo>
                <a:cubicBezTo>
                  <a:pt x="1434725" y="1404488"/>
                  <a:pt x="403947" y="1299193"/>
                  <a:pt x="268172" y="1304735"/>
                </a:cubicBezTo>
                <a:cubicBezTo>
                  <a:pt x="132397" y="1310277"/>
                  <a:pt x="467677" y="1459906"/>
                  <a:pt x="617306" y="1437739"/>
                </a:cubicBezTo>
                <a:cubicBezTo>
                  <a:pt x="766935" y="1415572"/>
                  <a:pt x="969211" y="1271485"/>
                  <a:pt x="1165946" y="1171732"/>
                </a:cubicBezTo>
                <a:cubicBezTo>
                  <a:pt x="1362681" y="1071979"/>
                  <a:pt x="1739525" y="991623"/>
                  <a:pt x="1797714" y="839223"/>
                </a:cubicBezTo>
                <a:cubicBezTo>
                  <a:pt x="1855903" y="686823"/>
                  <a:pt x="1659168" y="343230"/>
                  <a:pt x="1515081" y="257332"/>
                </a:cubicBezTo>
                <a:cubicBezTo>
                  <a:pt x="1370994" y="171434"/>
                  <a:pt x="1157634" y="237936"/>
                  <a:pt x="933190" y="323834"/>
                </a:cubicBezTo>
                <a:cubicBezTo>
                  <a:pt x="708746" y="409732"/>
                  <a:pt x="290339" y="661885"/>
                  <a:pt x="168419" y="772721"/>
                </a:cubicBezTo>
                <a:cubicBezTo>
                  <a:pt x="46499" y="883557"/>
                  <a:pt x="27103" y="889099"/>
                  <a:pt x="201670" y="988852"/>
                </a:cubicBezTo>
                <a:cubicBezTo>
                  <a:pt x="376237" y="1088605"/>
                  <a:pt x="1002463" y="1315819"/>
                  <a:pt x="1215823" y="1371237"/>
                </a:cubicBezTo>
                <a:cubicBezTo>
                  <a:pt x="1429183" y="1426655"/>
                  <a:pt x="1473518" y="1385092"/>
                  <a:pt x="1481830" y="1321361"/>
                </a:cubicBezTo>
                <a:cubicBezTo>
                  <a:pt x="1490142" y="1257630"/>
                  <a:pt x="1301720" y="963914"/>
                  <a:pt x="1265698" y="988852"/>
                </a:cubicBezTo>
              </a:path>
            </a:pathLst>
          </a:custGeom>
          <a:noFill/>
          <a:ln w="69850" cap="rnd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3" name="Forma livre: Forma 162"/>
          <p:cNvSpPr/>
          <p:nvPr/>
        </p:nvSpPr>
        <p:spPr>
          <a:xfrm>
            <a:off x="8427565" y="4238274"/>
            <a:ext cx="648517" cy="641812"/>
          </a:xfrm>
          <a:custGeom>
            <a:avLst/>
            <a:gdLst>
              <a:gd name="connsiteX0" fmla="*/ 550804 w 1808187"/>
              <a:gd name="connsiteY0" fmla="*/ 565655 h 1789281"/>
              <a:gd name="connsiteX1" fmla="*/ 717059 w 1808187"/>
              <a:gd name="connsiteY1" fmla="*/ 997917 h 1789281"/>
              <a:gd name="connsiteX2" fmla="*/ 1348826 w 1808187"/>
              <a:gd name="connsiteY2" fmla="*/ 731910 h 1789281"/>
              <a:gd name="connsiteX3" fmla="*/ 933190 w 1808187"/>
              <a:gd name="connsiteY3" fmla="*/ 632157 h 1789281"/>
              <a:gd name="connsiteX4" fmla="*/ 949815 w 1808187"/>
              <a:gd name="connsiteY4" fmla="*/ 964666 h 1789281"/>
              <a:gd name="connsiteX5" fmla="*/ 850063 w 1808187"/>
              <a:gd name="connsiteY5" fmla="*/ 1263924 h 1789281"/>
              <a:gd name="connsiteX6" fmla="*/ 35415 w 1808187"/>
              <a:gd name="connsiteY6" fmla="*/ 848288 h 1789281"/>
              <a:gd name="connsiteX7" fmla="*/ 201670 w 1808187"/>
              <a:gd name="connsiteY7" fmla="*/ 698659 h 1789281"/>
              <a:gd name="connsiteX8" fmla="*/ 700434 w 1808187"/>
              <a:gd name="connsiteY8" fmla="*/ 748535 h 1789281"/>
              <a:gd name="connsiteX9" fmla="*/ 1099444 w 1808187"/>
              <a:gd name="connsiteY9" fmla="*/ 17015 h 1789281"/>
              <a:gd name="connsiteX10" fmla="*/ 218295 w 1808187"/>
              <a:gd name="connsiteY10" fmla="*/ 283023 h 1789281"/>
              <a:gd name="connsiteX11" fmla="*/ 417801 w 1808187"/>
              <a:gd name="connsiteY11" fmla="*/ 848288 h 1789281"/>
              <a:gd name="connsiteX12" fmla="*/ 916564 w 1808187"/>
              <a:gd name="connsiteY12" fmla="*/ 1413554 h 1789281"/>
              <a:gd name="connsiteX13" fmla="*/ 135168 w 1808187"/>
              <a:gd name="connsiteY13" fmla="*/ 1496681 h 1789281"/>
              <a:gd name="connsiteX14" fmla="*/ 667183 w 1808187"/>
              <a:gd name="connsiteY14" fmla="*/ 881539 h 1789281"/>
              <a:gd name="connsiteX15" fmla="*/ 1282324 w 1808187"/>
              <a:gd name="connsiteY15" fmla="*/ 1297175 h 1789281"/>
              <a:gd name="connsiteX16" fmla="*/ 766935 w 1808187"/>
              <a:gd name="connsiteY16" fmla="*/ 1480055 h 1789281"/>
              <a:gd name="connsiteX17" fmla="*/ 700434 w 1808187"/>
              <a:gd name="connsiteY17" fmla="*/ 898164 h 1789281"/>
              <a:gd name="connsiteX18" fmla="*/ 1431954 w 1808187"/>
              <a:gd name="connsiteY18" fmla="*/ 665408 h 1789281"/>
              <a:gd name="connsiteX19" fmla="*/ 1365452 w 1808187"/>
              <a:gd name="connsiteY19" fmla="*/ 549030 h 1789281"/>
              <a:gd name="connsiteX20" fmla="*/ 617306 w 1808187"/>
              <a:gd name="connsiteY20" fmla="*/ 715284 h 1789281"/>
              <a:gd name="connsiteX21" fmla="*/ 284797 w 1808187"/>
              <a:gd name="connsiteY21" fmla="*/ 1180797 h 1789281"/>
              <a:gd name="connsiteX22" fmla="*/ 1182572 w 1808187"/>
              <a:gd name="connsiteY22" fmla="*/ 1147546 h 1789281"/>
              <a:gd name="connsiteX23" fmla="*/ 1448579 w 1808187"/>
              <a:gd name="connsiteY23" fmla="*/ 1114295 h 1789281"/>
              <a:gd name="connsiteX24" fmla="*/ 550804 w 1808187"/>
              <a:gd name="connsiteY24" fmla="*/ 1180797 h 1789281"/>
              <a:gd name="connsiteX25" fmla="*/ 800186 w 1808187"/>
              <a:gd name="connsiteY25" fmla="*/ 881539 h 1789281"/>
              <a:gd name="connsiteX26" fmla="*/ 1298950 w 1808187"/>
              <a:gd name="connsiteY26" fmla="*/ 648783 h 1789281"/>
              <a:gd name="connsiteX27" fmla="*/ 933190 w 1808187"/>
              <a:gd name="connsiteY27" fmla="*/ 249772 h 1789281"/>
              <a:gd name="connsiteX28" fmla="*/ 700434 w 1808187"/>
              <a:gd name="connsiteY28" fmla="*/ 831663 h 1789281"/>
              <a:gd name="connsiteX29" fmla="*/ 1581583 w 1808187"/>
              <a:gd name="connsiteY29" fmla="*/ 1330426 h 1789281"/>
              <a:gd name="connsiteX30" fmla="*/ 1099444 w 1808187"/>
              <a:gd name="connsiteY30" fmla="*/ 1779314 h 1789281"/>
              <a:gd name="connsiteX31" fmla="*/ 833437 w 1808187"/>
              <a:gd name="connsiteY31" fmla="*/ 881539 h 1789281"/>
              <a:gd name="connsiteX32" fmla="*/ 1515081 w 1808187"/>
              <a:gd name="connsiteY32" fmla="*/ 948041 h 1789281"/>
              <a:gd name="connsiteX33" fmla="*/ 883314 w 1808187"/>
              <a:gd name="connsiteY33" fmla="*/ 183270 h 1789281"/>
              <a:gd name="connsiteX34" fmla="*/ 617306 w 1808187"/>
              <a:gd name="connsiteY34" fmla="*/ 216521 h 1789281"/>
              <a:gd name="connsiteX35" fmla="*/ 201670 w 1808187"/>
              <a:gd name="connsiteY35" fmla="*/ 665408 h 1789281"/>
              <a:gd name="connsiteX36" fmla="*/ 1099444 w 1808187"/>
              <a:gd name="connsiteY36" fmla="*/ 449277 h 1789281"/>
              <a:gd name="connsiteX37" fmla="*/ 1382077 w 1808187"/>
              <a:gd name="connsiteY37" fmla="*/ 349524 h 1789281"/>
              <a:gd name="connsiteX38" fmla="*/ 318048 w 1808187"/>
              <a:gd name="connsiteY38" fmla="*/ 1147546 h 1789281"/>
              <a:gd name="connsiteX39" fmla="*/ 234921 w 1808187"/>
              <a:gd name="connsiteY39" fmla="*/ 1164172 h 1789281"/>
              <a:gd name="connsiteX40" fmla="*/ 251546 w 1808187"/>
              <a:gd name="connsiteY40" fmla="*/ 1297175 h 1789281"/>
              <a:gd name="connsiteX41" fmla="*/ 1066194 w 1808187"/>
              <a:gd name="connsiteY41" fmla="*/ 1147546 h 1789281"/>
              <a:gd name="connsiteX42" fmla="*/ 1431954 w 1808187"/>
              <a:gd name="connsiteY42" fmla="*/ 1396928 h 1789281"/>
              <a:gd name="connsiteX43" fmla="*/ 268172 w 1808187"/>
              <a:gd name="connsiteY43" fmla="*/ 1297175 h 1789281"/>
              <a:gd name="connsiteX44" fmla="*/ 617306 w 1808187"/>
              <a:gd name="connsiteY44" fmla="*/ 1430179 h 1789281"/>
              <a:gd name="connsiteX45" fmla="*/ 1165946 w 1808187"/>
              <a:gd name="connsiteY45" fmla="*/ 1164172 h 1789281"/>
              <a:gd name="connsiteX46" fmla="*/ 1797714 w 1808187"/>
              <a:gd name="connsiteY46" fmla="*/ 831663 h 1789281"/>
              <a:gd name="connsiteX47" fmla="*/ 1515081 w 1808187"/>
              <a:gd name="connsiteY47" fmla="*/ 249772 h 1789281"/>
              <a:gd name="connsiteX48" fmla="*/ 933190 w 1808187"/>
              <a:gd name="connsiteY48" fmla="*/ 316274 h 1789281"/>
              <a:gd name="connsiteX49" fmla="*/ 600681 w 1808187"/>
              <a:gd name="connsiteY49" fmla="*/ 598906 h 1789281"/>
              <a:gd name="connsiteX50" fmla="*/ 168419 w 1808187"/>
              <a:gd name="connsiteY50" fmla="*/ 765161 h 1789281"/>
              <a:gd name="connsiteX51" fmla="*/ 201670 w 1808187"/>
              <a:gd name="connsiteY51" fmla="*/ 981292 h 1789281"/>
              <a:gd name="connsiteX52" fmla="*/ 1215823 w 1808187"/>
              <a:gd name="connsiteY52" fmla="*/ 1363677 h 1789281"/>
              <a:gd name="connsiteX53" fmla="*/ 1398703 w 1808187"/>
              <a:gd name="connsiteY53" fmla="*/ 1064419 h 1789281"/>
              <a:gd name="connsiteX54" fmla="*/ 1348826 w 1808187"/>
              <a:gd name="connsiteY54" fmla="*/ 1064419 h 1789281"/>
              <a:gd name="connsiteX0" fmla="*/ 550804 w 1808187"/>
              <a:gd name="connsiteY0" fmla="*/ 565655 h 1789281"/>
              <a:gd name="connsiteX1" fmla="*/ 717059 w 1808187"/>
              <a:gd name="connsiteY1" fmla="*/ 997917 h 1789281"/>
              <a:gd name="connsiteX2" fmla="*/ 1348826 w 1808187"/>
              <a:gd name="connsiteY2" fmla="*/ 731910 h 1789281"/>
              <a:gd name="connsiteX3" fmla="*/ 933190 w 1808187"/>
              <a:gd name="connsiteY3" fmla="*/ 632157 h 1789281"/>
              <a:gd name="connsiteX4" fmla="*/ 949815 w 1808187"/>
              <a:gd name="connsiteY4" fmla="*/ 964666 h 1789281"/>
              <a:gd name="connsiteX5" fmla="*/ 850063 w 1808187"/>
              <a:gd name="connsiteY5" fmla="*/ 1263924 h 1789281"/>
              <a:gd name="connsiteX6" fmla="*/ 35415 w 1808187"/>
              <a:gd name="connsiteY6" fmla="*/ 848288 h 1789281"/>
              <a:gd name="connsiteX7" fmla="*/ 201670 w 1808187"/>
              <a:gd name="connsiteY7" fmla="*/ 698659 h 1789281"/>
              <a:gd name="connsiteX8" fmla="*/ 700434 w 1808187"/>
              <a:gd name="connsiteY8" fmla="*/ 748535 h 1789281"/>
              <a:gd name="connsiteX9" fmla="*/ 1099444 w 1808187"/>
              <a:gd name="connsiteY9" fmla="*/ 17015 h 1789281"/>
              <a:gd name="connsiteX10" fmla="*/ 218295 w 1808187"/>
              <a:gd name="connsiteY10" fmla="*/ 283023 h 1789281"/>
              <a:gd name="connsiteX11" fmla="*/ 417801 w 1808187"/>
              <a:gd name="connsiteY11" fmla="*/ 848288 h 1789281"/>
              <a:gd name="connsiteX12" fmla="*/ 916564 w 1808187"/>
              <a:gd name="connsiteY12" fmla="*/ 1413554 h 1789281"/>
              <a:gd name="connsiteX13" fmla="*/ 135168 w 1808187"/>
              <a:gd name="connsiteY13" fmla="*/ 1496681 h 1789281"/>
              <a:gd name="connsiteX14" fmla="*/ 667183 w 1808187"/>
              <a:gd name="connsiteY14" fmla="*/ 881539 h 1789281"/>
              <a:gd name="connsiteX15" fmla="*/ 1282324 w 1808187"/>
              <a:gd name="connsiteY15" fmla="*/ 1297175 h 1789281"/>
              <a:gd name="connsiteX16" fmla="*/ 766935 w 1808187"/>
              <a:gd name="connsiteY16" fmla="*/ 1480055 h 1789281"/>
              <a:gd name="connsiteX17" fmla="*/ 700434 w 1808187"/>
              <a:gd name="connsiteY17" fmla="*/ 898164 h 1789281"/>
              <a:gd name="connsiteX18" fmla="*/ 1431954 w 1808187"/>
              <a:gd name="connsiteY18" fmla="*/ 665408 h 1789281"/>
              <a:gd name="connsiteX19" fmla="*/ 1365452 w 1808187"/>
              <a:gd name="connsiteY19" fmla="*/ 549030 h 1789281"/>
              <a:gd name="connsiteX20" fmla="*/ 617306 w 1808187"/>
              <a:gd name="connsiteY20" fmla="*/ 715284 h 1789281"/>
              <a:gd name="connsiteX21" fmla="*/ 284797 w 1808187"/>
              <a:gd name="connsiteY21" fmla="*/ 1180797 h 1789281"/>
              <a:gd name="connsiteX22" fmla="*/ 1182572 w 1808187"/>
              <a:gd name="connsiteY22" fmla="*/ 1147546 h 1789281"/>
              <a:gd name="connsiteX23" fmla="*/ 1448579 w 1808187"/>
              <a:gd name="connsiteY23" fmla="*/ 1114295 h 1789281"/>
              <a:gd name="connsiteX24" fmla="*/ 550804 w 1808187"/>
              <a:gd name="connsiteY24" fmla="*/ 1180797 h 1789281"/>
              <a:gd name="connsiteX25" fmla="*/ 800186 w 1808187"/>
              <a:gd name="connsiteY25" fmla="*/ 881539 h 1789281"/>
              <a:gd name="connsiteX26" fmla="*/ 1298950 w 1808187"/>
              <a:gd name="connsiteY26" fmla="*/ 648783 h 1789281"/>
              <a:gd name="connsiteX27" fmla="*/ 933190 w 1808187"/>
              <a:gd name="connsiteY27" fmla="*/ 249772 h 1789281"/>
              <a:gd name="connsiteX28" fmla="*/ 700434 w 1808187"/>
              <a:gd name="connsiteY28" fmla="*/ 831663 h 1789281"/>
              <a:gd name="connsiteX29" fmla="*/ 1581583 w 1808187"/>
              <a:gd name="connsiteY29" fmla="*/ 1330426 h 1789281"/>
              <a:gd name="connsiteX30" fmla="*/ 1099444 w 1808187"/>
              <a:gd name="connsiteY30" fmla="*/ 1779314 h 1789281"/>
              <a:gd name="connsiteX31" fmla="*/ 833437 w 1808187"/>
              <a:gd name="connsiteY31" fmla="*/ 881539 h 1789281"/>
              <a:gd name="connsiteX32" fmla="*/ 1515081 w 1808187"/>
              <a:gd name="connsiteY32" fmla="*/ 948041 h 1789281"/>
              <a:gd name="connsiteX33" fmla="*/ 883314 w 1808187"/>
              <a:gd name="connsiteY33" fmla="*/ 183270 h 1789281"/>
              <a:gd name="connsiteX34" fmla="*/ 617306 w 1808187"/>
              <a:gd name="connsiteY34" fmla="*/ 216521 h 1789281"/>
              <a:gd name="connsiteX35" fmla="*/ 201670 w 1808187"/>
              <a:gd name="connsiteY35" fmla="*/ 665408 h 1789281"/>
              <a:gd name="connsiteX36" fmla="*/ 1099444 w 1808187"/>
              <a:gd name="connsiteY36" fmla="*/ 449277 h 1789281"/>
              <a:gd name="connsiteX37" fmla="*/ 1382077 w 1808187"/>
              <a:gd name="connsiteY37" fmla="*/ 349524 h 1789281"/>
              <a:gd name="connsiteX38" fmla="*/ 318048 w 1808187"/>
              <a:gd name="connsiteY38" fmla="*/ 1147546 h 1789281"/>
              <a:gd name="connsiteX39" fmla="*/ 234921 w 1808187"/>
              <a:gd name="connsiteY39" fmla="*/ 1164172 h 1789281"/>
              <a:gd name="connsiteX40" fmla="*/ 251546 w 1808187"/>
              <a:gd name="connsiteY40" fmla="*/ 1297175 h 1789281"/>
              <a:gd name="connsiteX41" fmla="*/ 1066194 w 1808187"/>
              <a:gd name="connsiteY41" fmla="*/ 1147546 h 1789281"/>
              <a:gd name="connsiteX42" fmla="*/ 1431954 w 1808187"/>
              <a:gd name="connsiteY42" fmla="*/ 1396928 h 1789281"/>
              <a:gd name="connsiteX43" fmla="*/ 268172 w 1808187"/>
              <a:gd name="connsiteY43" fmla="*/ 1297175 h 1789281"/>
              <a:gd name="connsiteX44" fmla="*/ 617306 w 1808187"/>
              <a:gd name="connsiteY44" fmla="*/ 1430179 h 1789281"/>
              <a:gd name="connsiteX45" fmla="*/ 1165946 w 1808187"/>
              <a:gd name="connsiteY45" fmla="*/ 1164172 h 1789281"/>
              <a:gd name="connsiteX46" fmla="*/ 1797714 w 1808187"/>
              <a:gd name="connsiteY46" fmla="*/ 831663 h 1789281"/>
              <a:gd name="connsiteX47" fmla="*/ 1515081 w 1808187"/>
              <a:gd name="connsiteY47" fmla="*/ 249772 h 1789281"/>
              <a:gd name="connsiteX48" fmla="*/ 933190 w 1808187"/>
              <a:gd name="connsiteY48" fmla="*/ 316274 h 1789281"/>
              <a:gd name="connsiteX49" fmla="*/ 600681 w 1808187"/>
              <a:gd name="connsiteY49" fmla="*/ 598906 h 1789281"/>
              <a:gd name="connsiteX50" fmla="*/ 168419 w 1808187"/>
              <a:gd name="connsiteY50" fmla="*/ 765161 h 1789281"/>
              <a:gd name="connsiteX51" fmla="*/ 201670 w 1808187"/>
              <a:gd name="connsiteY51" fmla="*/ 981292 h 1789281"/>
              <a:gd name="connsiteX52" fmla="*/ 1215823 w 1808187"/>
              <a:gd name="connsiteY52" fmla="*/ 1363677 h 1789281"/>
              <a:gd name="connsiteX53" fmla="*/ 1481830 w 1808187"/>
              <a:gd name="connsiteY53" fmla="*/ 1313801 h 1789281"/>
              <a:gd name="connsiteX54" fmla="*/ 1348826 w 1808187"/>
              <a:gd name="connsiteY54" fmla="*/ 1064419 h 1789281"/>
              <a:gd name="connsiteX0" fmla="*/ 550804 w 1808187"/>
              <a:gd name="connsiteY0" fmla="*/ 565655 h 1789281"/>
              <a:gd name="connsiteX1" fmla="*/ 717059 w 1808187"/>
              <a:gd name="connsiteY1" fmla="*/ 997917 h 1789281"/>
              <a:gd name="connsiteX2" fmla="*/ 1348826 w 1808187"/>
              <a:gd name="connsiteY2" fmla="*/ 731910 h 1789281"/>
              <a:gd name="connsiteX3" fmla="*/ 933190 w 1808187"/>
              <a:gd name="connsiteY3" fmla="*/ 632157 h 1789281"/>
              <a:gd name="connsiteX4" fmla="*/ 949815 w 1808187"/>
              <a:gd name="connsiteY4" fmla="*/ 964666 h 1789281"/>
              <a:gd name="connsiteX5" fmla="*/ 850063 w 1808187"/>
              <a:gd name="connsiteY5" fmla="*/ 1263924 h 1789281"/>
              <a:gd name="connsiteX6" fmla="*/ 35415 w 1808187"/>
              <a:gd name="connsiteY6" fmla="*/ 848288 h 1789281"/>
              <a:gd name="connsiteX7" fmla="*/ 201670 w 1808187"/>
              <a:gd name="connsiteY7" fmla="*/ 698659 h 1789281"/>
              <a:gd name="connsiteX8" fmla="*/ 700434 w 1808187"/>
              <a:gd name="connsiteY8" fmla="*/ 748535 h 1789281"/>
              <a:gd name="connsiteX9" fmla="*/ 1099444 w 1808187"/>
              <a:gd name="connsiteY9" fmla="*/ 17015 h 1789281"/>
              <a:gd name="connsiteX10" fmla="*/ 218295 w 1808187"/>
              <a:gd name="connsiteY10" fmla="*/ 283023 h 1789281"/>
              <a:gd name="connsiteX11" fmla="*/ 417801 w 1808187"/>
              <a:gd name="connsiteY11" fmla="*/ 848288 h 1789281"/>
              <a:gd name="connsiteX12" fmla="*/ 916564 w 1808187"/>
              <a:gd name="connsiteY12" fmla="*/ 1413554 h 1789281"/>
              <a:gd name="connsiteX13" fmla="*/ 135168 w 1808187"/>
              <a:gd name="connsiteY13" fmla="*/ 1496681 h 1789281"/>
              <a:gd name="connsiteX14" fmla="*/ 667183 w 1808187"/>
              <a:gd name="connsiteY14" fmla="*/ 881539 h 1789281"/>
              <a:gd name="connsiteX15" fmla="*/ 1282324 w 1808187"/>
              <a:gd name="connsiteY15" fmla="*/ 1297175 h 1789281"/>
              <a:gd name="connsiteX16" fmla="*/ 766935 w 1808187"/>
              <a:gd name="connsiteY16" fmla="*/ 1480055 h 1789281"/>
              <a:gd name="connsiteX17" fmla="*/ 700434 w 1808187"/>
              <a:gd name="connsiteY17" fmla="*/ 898164 h 1789281"/>
              <a:gd name="connsiteX18" fmla="*/ 1431954 w 1808187"/>
              <a:gd name="connsiteY18" fmla="*/ 665408 h 1789281"/>
              <a:gd name="connsiteX19" fmla="*/ 1365452 w 1808187"/>
              <a:gd name="connsiteY19" fmla="*/ 549030 h 1789281"/>
              <a:gd name="connsiteX20" fmla="*/ 617306 w 1808187"/>
              <a:gd name="connsiteY20" fmla="*/ 715284 h 1789281"/>
              <a:gd name="connsiteX21" fmla="*/ 284797 w 1808187"/>
              <a:gd name="connsiteY21" fmla="*/ 1180797 h 1789281"/>
              <a:gd name="connsiteX22" fmla="*/ 1182572 w 1808187"/>
              <a:gd name="connsiteY22" fmla="*/ 1147546 h 1789281"/>
              <a:gd name="connsiteX23" fmla="*/ 1448579 w 1808187"/>
              <a:gd name="connsiteY23" fmla="*/ 1114295 h 1789281"/>
              <a:gd name="connsiteX24" fmla="*/ 550804 w 1808187"/>
              <a:gd name="connsiteY24" fmla="*/ 1180797 h 1789281"/>
              <a:gd name="connsiteX25" fmla="*/ 800186 w 1808187"/>
              <a:gd name="connsiteY25" fmla="*/ 881539 h 1789281"/>
              <a:gd name="connsiteX26" fmla="*/ 1298950 w 1808187"/>
              <a:gd name="connsiteY26" fmla="*/ 648783 h 1789281"/>
              <a:gd name="connsiteX27" fmla="*/ 933190 w 1808187"/>
              <a:gd name="connsiteY27" fmla="*/ 249772 h 1789281"/>
              <a:gd name="connsiteX28" fmla="*/ 700434 w 1808187"/>
              <a:gd name="connsiteY28" fmla="*/ 831663 h 1789281"/>
              <a:gd name="connsiteX29" fmla="*/ 1581583 w 1808187"/>
              <a:gd name="connsiteY29" fmla="*/ 1330426 h 1789281"/>
              <a:gd name="connsiteX30" fmla="*/ 1099444 w 1808187"/>
              <a:gd name="connsiteY30" fmla="*/ 1779314 h 1789281"/>
              <a:gd name="connsiteX31" fmla="*/ 833437 w 1808187"/>
              <a:gd name="connsiteY31" fmla="*/ 881539 h 1789281"/>
              <a:gd name="connsiteX32" fmla="*/ 1515081 w 1808187"/>
              <a:gd name="connsiteY32" fmla="*/ 948041 h 1789281"/>
              <a:gd name="connsiteX33" fmla="*/ 883314 w 1808187"/>
              <a:gd name="connsiteY33" fmla="*/ 183270 h 1789281"/>
              <a:gd name="connsiteX34" fmla="*/ 617306 w 1808187"/>
              <a:gd name="connsiteY34" fmla="*/ 216521 h 1789281"/>
              <a:gd name="connsiteX35" fmla="*/ 201670 w 1808187"/>
              <a:gd name="connsiteY35" fmla="*/ 665408 h 1789281"/>
              <a:gd name="connsiteX36" fmla="*/ 1099444 w 1808187"/>
              <a:gd name="connsiteY36" fmla="*/ 449277 h 1789281"/>
              <a:gd name="connsiteX37" fmla="*/ 1382077 w 1808187"/>
              <a:gd name="connsiteY37" fmla="*/ 349524 h 1789281"/>
              <a:gd name="connsiteX38" fmla="*/ 318048 w 1808187"/>
              <a:gd name="connsiteY38" fmla="*/ 1147546 h 1789281"/>
              <a:gd name="connsiteX39" fmla="*/ 234921 w 1808187"/>
              <a:gd name="connsiteY39" fmla="*/ 1164172 h 1789281"/>
              <a:gd name="connsiteX40" fmla="*/ 251546 w 1808187"/>
              <a:gd name="connsiteY40" fmla="*/ 1297175 h 1789281"/>
              <a:gd name="connsiteX41" fmla="*/ 1066194 w 1808187"/>
              <a:gd name="connsiteY41" fmla="*/ 1147546 h 1789281"/>
              <a:gd name="connsiteX42" fmla="*/ 1431954 w 1808187"/>
              <a:gd name="connsiteY42" fmla="*/ 1396928 h 1789281"/>
              <a:gd name="connsiteX43" fmla="*/ 268172 w 1808187"/>
              <a:gd name="connsiteY43" fmla="*/ 1297175 h 1789281"/>
              <a:gd name="connsiteX44" fmla="*/ 617306 w 1808187"/>
              <a:gd name="connsiteY44" fmla="*/ 1430179 h 1789281"/>
              <a:gd name="connsiteX45" fmla="*/ 1165946 w 1808187"/>
              <a:gd name="connsiteY45" fmla="*/ 1164172 h 1789281"/>
              <a:gd name="connsiteX46" fmla="*/ 1797714 w 1808187"/>
              <a:gd name="connsiteY46" fmla="*/ 831663 h 1789281"/>
              <a:gd name="connsiteX47" fmla="*/ 1515081 w 1808187"/>
              <a:gd name="connsiteY47" fmla="*/ 249772 h 1789281"/>
              <a:gd name="connsiteX48" fmla="*/ 933190 w 1808187"/>
              <a:gd name="connsiteY48" fmla="*/ 316274 h 1789281"/>
              <a:gd name="connsiteX49" fmla="*/ 600681 w 1808187"/>
              <a:gd name="connsiteY49" fmla="*/ 598906 h 1789281"/>
              <a:gd name="connsiteX50" fmla="*/ 168419 w 1808187"/>
              <a:gd name="connsiteY50" fmla="*/ 765161 h 1789281"/>
              <a:gd name="connsiteX51" fmla="*/ 201670 w 1808187"/>
              <a:gd name="connsiteY51" fmla="*/ 981292 h 1789281"/>
              <a:gd name="connsiteX52" fmla="*/ 1215823 w 1808187"/>
              <a:gd name="connsiteY52" fmla="*/ 1363677 h 1789281"/>
              <a:gd name="connsiteX53" fmla="*/ 1481830 w 1808187"/>
              <a:gd name="connsiteY53" fmla="*/ 1313801 h 1789281"/>
              <a:gd name="connsiteX54" fmla="*/ 1265698 w 1808187"/>
              <a:gd name="connsiteY54" fmla="*/ 981292 h 1789281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550804 w 1808187"/>
              <a:gd name="connsiteY24" fmla="*/ 1180797 h 1786892"/>
              <a:gd name="connsiteX25" fmla="*/ 800186 w 1808187"/>
              <a:gd name="connsiteY25" fmla="*/ 881539 h 1786892"/>
              <a:gd name="connsiteX26" fmla="*/ 1298950 w 1808187"/>
              <a:gd name="connsiteY26" fmla="*/ 648783 h 1786892"/>
              <a:gd name="connsiteX27" fmla="*/ 933190 w 1808187"/>
              <a:gd name="connsiteY27" fmla="*/ 249772 h 1786892"/>
              <a:gd name="connsiteX28" fmla="*/ 700434 w 1808187"/>
              <a:gd name="connsiteY28" fmla="*/ 831663 h 1786892"/>
              <a:gd name="connsiteX29" fmla="*/ 1581583 w 1808187"/>
              <a:gd name="connsiteY29" fmla="*/ 1330426 h 1786892"/>
              <a:gd name="connsiteX30" fmla="*/ 1099444 w 1808187"/>
              <a:gd name="connsiteY30" fmla="*/ 1779314 h 1786892"/>
              <a:gd name="connsiteX31" fmla="*/ 1515081 w 1808187"/>
              <a:gd name="connsiteY31" fmla="*/ 948041 h 1786892"/>
              <a:gd name="connsiteX32" fmla="*/ 883314 w 1808187"/>
              <a:gd name="connsiteY32" fmla="*/ 183270 h 1786892"/>
              <a:gd name="connsiteX33" fmla="*/ 617306 w 1808187"/>
              <a:gd name="connsiteY33" fmla="*/ 216521 h 1786892"/>
              <a:gd name="connsiteX34" fmla="*/ 201670 w 1808187"/>
              <a:gd name="connsiteY34" fmla="*/ 665408 h 1786892"/>
              <a:gd name="connsiteX35" fmla="*/ 1099444 w 1808187"/>
              <a:gd name="connsiteY35" fmla="*/ 449277 h 1786892"/>
              <a:gd name="connsiteX36" fmla="*/ 1382077 w 1808187"/>
              <a:gd name="connsiteY36" fmla="*/ 349524 h 1786892"/>
              <a:gd name="connsiteX37" fmla="*/ 318048 w 1808187"/>
              <a:gd name="connsiteY37" fmla="*/ 1147546 h 1786892"/>
              <a:gd name="connsiteX38" fmla="*/ 234921 w 1808187"/>
              <a:gd name="connsiteY38" fmla="*/ 1164172 h 1786892"/>
              <a:gd name="connsiteX39" fmla="*/ 251546 w 1808187"/>
              <a:gd name="connsiteY39" fmla="*/ 1297175 h 1786892"/>
              <a:gd name="connsiteX40" fmla="*/ 1066194 w 1808187"/>
              <a:gd name="connsiteY40" fmla="*/ 1147546 h 1786892"/>
              <a:gd name="connsiteX41" fmla="*/ 1431954 w 1808187"/>
              <a:gd name="connsiteY41" fmla="*/ 1396928 h 1786892"/>
              <a:gd name="connsiteX42" fmla="*/ 268172 w 1808187"/>
              <a:gd name="connsiteY42" fmla="*/ 1297175 h 1786892"/>
              <a:gd name="connsiteX43" fmla="*/ 617306 w 1808187"/>
              <a:gd name="connsiteY43" fmla="*/ 1430179 h 1786892"/>
              <a:gd name="connsiteX44" fmla="*/ 1165946 w 1808187"/>
              <a:gd name="connsiteY44" fmla="*/ 1164172 h 1786892"/>
              <a:gd name="connsiteX45" fmla="*/ 1797714 w 1808187"/>
              <a:gd name="connsiteY45" fmla="*/ 831663 h 1786892"/>
              <a:gd name="connsiteX46" fmla="*/ 1515081 w 1808187"/>
              <a:gd name="connsiteY46" fmla="*/ 249772 h 1786892"/>
              <a:gd name="connsiteX47" fmla="*/ 933190 w 1808187"/>
              <a:gd name="connsiteY47" fmla="*/ 316274 h 1786892"/>
              <a:gd name="connsiteX48" fmla="*/ 600681 w 1808187"/>
              <a:gd name="connsiteY48" fmla="*/ 598906 h 1786892"/>
              <a:gd name="connsiteX49" fmla="*/ 168419 w 1808187"/>
              <a:gd name="connsiteY49" fmla="*/ 765161 h 1786892"/>
              <a:gd name="connsiteX50" fmla="*/ 201670 w 1808187"/>
              <a:gd name="connsiteY50" fmla="*/ 981292 h 1786892"/>
              <a:gd name="connsiteX51" fmla="*/ 1215823 w 1808187"/>
              <a:gd name="connsiteY51" fmla="*/ 1363677 h 1786892"/>
              <a:gd name="connsiteX52" fmla="*/ 1481830 w 1808187"/>
              <a:gd name="connsiteY52" fmla="*/ 1313801 h 1786892"/>
              <a:gd name="connsiteX53" fmla="*/ 1265698 w 1808187"/>
              <a:gd name="connsiteY53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800186 w 1808187"/>
              <a:gd name="connsiteY24" fmla="*/ 881539 h 1786892"/>
              <a:gd name="connsiteX25" fmla="*/ 1298950 w 1808187"/>
              <a:gd name="connsiteY25" fmla="*/ 648783 h 1786892"/>
              <a:gd name="connsiteX26" fmla="*/ 933190 w 1808187"/>
              <a:gd name="connsiteY26" fmla="*/ 249772 h 1786892"/>
              <a:gd name="connsiteX27" fmla="*/ 700434 w 1808187"/>
              <a:gd name="connsiteY27" fmla="*/ 831663 h 1786892"/>
              <a:gd name="connsiteX28" fmla="*/ 1581583 w 1808187"/>
              <a:gd name="connsiteY28" fmla="*/ 1330426 h 1786892"/>
              <a:gd name="connsiteX29" fmla="*/ 1099444 w 1808187"/>
              <a:gd name="connsiteY29" fmla="*/ 1779314 h 1786892"/>
              <a:gd name="connsiteX30" fmla="*/ 1515081 w 1808187"/>
              <a:gd name="connsiteY30" fmla="*/ 948041 h 1786892"/>
              <a:gd name="connsiteX31" fmla="*/ 883314 w 1808187"/>
              <a:gd name="connsiteY31" fmla="*/ 183270 h 1786892"/>
              <a:gd name="connsiteX32" fmla="*/ 617306 w 1808187"/>
              <a:gd name="connsiteY32" fmla="*/ 216521 h 1786892"/>
              <a:gd name="connsiteX33" fmla="*/ 201670 w 1808187"/>
              <a:gd name="connsiteY33" fmla="*/ 665408 h 1786892"/>
              <a:gd name="connsiteX34" fmla="*/ 1099444 w 1808187"/>
              <a:gd name="connsiteY34" fmla="*/ 449277 h 1786892"/>
              <a:gd name="connsiteX35" fmla="*/ 1382077 w 1808187"/>
              <a:gd name="connsiteY35" fmla="*/ 349524 h 1786892"/>
              <a:gd name="connsiteX36" fmla="*/ 318048 w 1808187"/>
              <a:gd name="connsiteY36" fmla="*/ 1147546 h 1786892"/>
              <a:gd name="connsiteX37" fmla="*/ 234921 w 1808187"/>
              <a:gd name="connsiteY37" fmla="*/ 1164172 h 1786892"/>
              <a:gd name="connsiteX38" fmla="*/ 251546 w 1808187"/>
              <a:gd name="connsiteY38" fmla="*/ 1297175 h 1786892"/>
              <a:gd name="connsiteX39" fmla="*/ 1066194 w 1808187"/>
              <a:gd name="connsiteY39" fmla="*/ 1147546 h 1786892"/>
              <a:gd name="connsiteX40" fmla="*/ 1431954 w 1808187"/>
              <a:gd name="connsiteY40" fmla="*/ 1396928 h 1786892"/>
              <a:gd name="connsiteX41" fmla="*/ 268172 w 1808187"/>
              <a:gd name="connsiteY41" fmla="*/ 1297175 h 1786892"/>
              <a:gd name="connsiteX42" fmla="*/ 617306 w 1808187"/>
              <a:gd name="connsiteY42" fmla="*/ 1430179 h 1786892"/>
              <a:gd name="connsiteX43" fmla="*/ 1165946 w 1808187"/>
              <a:gd name="connsiteY43" fmla="*/ 1164172 h 1786892"/>
              <a:gd name="connsiteX44" fmla="*/ 1797714 w 1808187"/>
              <a:gd name="connsiteY44" fmla="*/ 831663 h 1786892"/>
              <a:gd name="connsiteX45" fmla="*/ 1515081 w 1808187"/>
              <a:gd name="connsiteY45" fmla="*/ 249772 h 1786892"/>
              <a:gd name="connsiteX46" fmla="*/ 933190 w 1808187"/>
              <a:gd name="connsiteY46" fmla="*/ 316274 h 1786892"/>
              <a:gd name="connsiteX47" fmla="*/ 600681 w 1808187"/>
              <a:gd name="connsiteY47" fmla="*/ 598906 h 1786892"/>
              <a:gd name="connsiteX48" fmla="*/ 168419 w 1808187"/>
              <a:gd name="connsiteY48" fmla="*/ 765161 h 1786892"/>
              <a:gd name="connsiteX49" fmla="*/ 201670 w 1808187"/>
              <a:gd name="connsiteY49" fmla="*/ 981292 h 1786892"/>
              <a:gd name="connsiteX50" fmla="*/ 1215823 w 1808187"/>
              <a:gd name="connsiteY50" fmla="*/ 1363677 h 1786892"/>
              <a:gd name="connsiteX51" fmla="*/ 1481830 w 1808187"/>
              <a:gd name="connsiteY51" fmla="*/ 1313801 h 1786892"/>
              <a:gd name="connsiteX52" fmla="*/ 1265698 w 1808187"/>
              <a:gd name="connsiteY52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800186 w 1808187"/>
              <a:gd name="connsiteY24" fmla="*/ 881539 h 1786892"/>
              <a:gd name="connsiteX25" fmla="*/ 1298950 w 1808187"/>
              <a:gd name="connsiteY25" fmla="*/ 648783 h 1786892"/>
              <a:gd name="connsiteX26" fmla="*/ 933190 w 1808187"/>
              <a:gd name="connsiteY26" fmla="*/ 249772 h 1786892"/>
              <a:gd name="connsiteX27" fmla="*/ 700434 w 1808187"/>
              <a:gd name="connsiteY27" fmla="*/ 831663 h 1786892"/>
              <a:gd name="connsiteX28" fmla="*/ 1581583 w 1808187"/>
              <a:gd name="connsiteY28" fmla="*/ 1330426 h 1786892"/>
              <a:gd name="connsiteX29" fmla="*/ 1099444 w 1808187"/>
              <a:gd name="connsiteY29" fmla="*/ 1779314 h 1786892"/>
              <a:gd name="connsiteX30" fmla="*/ 1515081 w 1808187"/>
              <a:gd name="connsiteY30" fmla="*/ 948041 h 1786892"/>
              <a:gd name="connsiteX31" fmla="*/ 883314 w 1808187"/>
              <a:gd name="connsiteY31" fmla="*/ 183270 h 1786892"/>
              <a:gd name="connsiteX32" fmla="*/ 617306 w 1808187"/>
              <a:gd name="connsiteY32" fmla="*/ 216521 h 1786892"/>
              <a:gd name="connsiteX33" fmla="*/ 201670 w 1808187"/>
              <a:gd name="connsiteY33" fmla="*/ 665408 h 1786892"/>
              <a:gd name="connsiteX34" fmla="*/ 1099444 w 1808187"/>
              <a:gd name="connsiteY34" fmla="*/ 449277 h 1786892"/>
              <a:gd name="connsiteX35" fmla="*/ 1382077 w 1808187"/>
              <a:gd name="connsiteY35" fmla="*/ 349524 h 1786892"/>
              <a:gd name="connsiteX36" fmla="*/ 318048 w 1808187"/>
              <a:gd name="connsiteY36" fmla="*/ 1147546 h 1786892"/>
              <a:gd name="connsiteX37" fmla="*/ 234921 w 1808187"/>
              <a:gd name="connsiteY37" fmla="*/ 1164172 h 1786892"/>
              <a:gd name="connsiteX38" fmla="*/ 251546 w 1808187"/>
              <a:gd name="connsiteY38" fmla="*/ 1297175 h 1786892"/>
              <a:gd name="connsiteX39" fmla="*/ 1066194 w 1808187"/>
              <a:gd name="connsiteY39" fmla="*/ 1147546 h 1786892"/>
              <a:gd name="connsiteX40" fmla="*/ 1431954 w 1808187"/>
              <a:gd name="connsiteY40" fmla="*/ 1396928 h 1786892"/>
              <a:gd name="connsiteX41" fmla="*/ 268172 w 1808187"/>
              <a:gd name="connsiteY41" fmla="*/ 1297175 h 1786892"/>
              <a:gd name="connsiteX42" fmla="*/ 617306 w 1808187"/>
              <a:gd name="connsiteY42" fmla="*/ 1430179 h 1786892"/>
              <a:gd name="connsiteX43" fmla="*/ 1165946 w 1808187"/>
              <a:gd name="connsiteY43" fmla="*/ 1164172 h 1786892"/>
              <a:gd name="connsiteX44" fmla="*/ 1797714 w 1808187"/>
              <a:gd name="connsiteY44" fmla="*/ 831663 h 1786892"/>
              <a:gd name="connsiteX45" fmla="*/ 1515081 w 1808187"/>
              <a:gd name="connsiteY45" fmla="*/ 249772 h 1786892"/>
              <a:gd name="connsiteX46" fmla="*/ 933190 w 1808187"/>
              <a:gd name="connsiteY46" fmla="*/ 316274 h 1786892"/>
              <a:gd name="connsiteX47" fmla="*/ 168419 w 1808187"/>
              <a:gd name="connsiteY47" fmla="*/ 765161 h 1786892"/>
              <a:gd name="connsiteX48" fmla="*/ 201670 w 1808187"/>
              <a:gd name="connsiteY48" fmla="*/ 981292 h 1786892"/>
              <a:gd name="connsiteX49" fmla="*/ 1215823 w 1808187"/>
              <a:gd name="connsiteY49" fmla="*/ 1363677 h 1786892"/>
              <a:gd name="connsiteX50" fmla="*/ 1481830 w 1808187"/>
              <a:gd name="connsiteY50" fmla="*/ 1313801 h 1786892"/>
              <a:gd name="connsiteX51" fmla="*/ 1265698 w 1808187"/>
              <a:gd name="connsiteY51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800186 w 1808187"/>
              <a:gd name="connsiteY24" fmla="*/ 881539 h 1786892"/>
              <a:gd name="connsiteX25" fmla="*/ 1298950 w 1808187"/>
              <a:gd name="connsiteY25" fmla="*/ 648783 h 1786892"/>
              <a:gd name="connsiteX26" fmla="*/ 933190 w 1808187"/>
              <a:gd name="connsiteY26" fmla="*/ 249772 h 1786892"/>
              <a:gd name="connsiteX27" fmla="*/ 700434 w 1808187"/>
              <a:gd name="connsiteY27" fmla="*/ 831663 h 1786892"/>
              <a:gd name="connsiteX28" fmla="*/ 1581583 w 1808187"/>
              <a:gd name="connsiteY28" fmla="*/ 1330426 h 1786892"/>
              <a:gd name="connsiteX29" fmla="*/ 1099444 w 1808187"/>
              <a:gd name="connsiteY29" fmla="*/ 1779314 h 1786892"/>
              <a:gd name="connsiteX30" fmla="*/ 1515081 w 1808187"/>
              <a:gd name="connsiteY30" fmla="*/ 948041 h 1786892"/>
              <a:gd name="connsiteX31" fmla="*/ 883314 w 1808187"/>
              <a:gd name="connsiteY31" fmla="*/ 183270 h 1786892"/>
              <a:gd name="connsiteX32" fmla="*/ 617306 w 1808187"/>
              <a:gd name="connsiteY32" fmla="*/ 216521 h 1786892"/>
              <a:gd name="connsiteX33" fmla="*/ 201670 w 1808187"/>
              <a:gd name="connsiteY33" fmla="*/ 665408 h 1786892"/>
              <a:gd name="connsiteX34" fmla="*/ 1099444 w 1808187"/>
              <a:gd name="connsiteY34" fmla="*/ 449277 h 1786892"/>
              <a:gd name="connsiteX35" fmla="*/ 1382077 w 1808187"/>
              <a:gd name="connsiteY35" fmla="*/ 349524 h 1786892"/>
              <a:gd name="connsiteX36" fmla="*/ 318048 w 1808187"/>
              <a:gd name="connsiteY36" fmla="*/ 1147546 h 1786892"/>
              <a:gd name="connsiteX37" fmla="*/ 234921 w 1808187"/>
              <a:gd name="connsiteY37" fmla="*/ 1164172 h 1786892"/>
              <a:gd name="connsiteX38" fmla="*/ 251546 w 1808187"/>
              <a:gd name="connsiteY38" fmla="*/ 1297175 h 1786892"/>
              <a:gd name="connsiteX39" fmla="*/ 1431954 w 1808187"/>
              <a:gd name="connsiteY39" fmla="*/ 1396928 h 1786892"/>
              <a:gd name="connsiteX40" fmla="*/ 268172 w 1808187"/>
              <a:gd name="connsiteY40" fmla="*/ 1297175 h 1786892"/>
              <a:gd name="connsiteX41" fmla="*/ 617306 w 1808187"/>
              <a:gd name="connsiteY41" fmla="*/ 1430179 h 1786892"/>
              <a:gd name="connsiteX42" fmla="*/ 1165946 w 1808187"/>
              <a:gd name="connsiteY42" fmla="*/ 1164172 h 1786892"/>
              <a:gd name="connsiteX43" fmla="*/ 1797714 w 1808187"/>
              <a:gd name="connsiteY43" fmla="*/ 831663 h 1786892"/>
              <a:gd name="connsiteX44" fmla="*/ 1515081 w 1808187"/>
              <a:gd name="connsiteY44" fmla="*/ 249772 h 1786892"/>
              <a:gd name="connsiteX45" fmla="*/ 933190 w 1808187"/>
              <a:gd name="connsiteY45" fmla="*/ 316274 h 1786892"/>
              <a:gd name="connsiteX46" fmla="*/ 168419 w 1808187"/>
              <a:gd name="connsiteY46" fmla="*/ 765161 h 1786892"/>
              <a:gd name="connsiteX47" fmla="*/ 201670 w 1808187"/>
              <a:gd name="connsiteY47" fmla="*/ 981292 h 1786892"/>
              <a:gd name="connsiteX48" fmla="*/ 1215823 w 1808187"/>
              <a:gd name="connsiteY48" fmla="*/ 1363677 h 1786892"/>
              <a:gd name="connsiteX49" fmla="*/ 1481830 w 1808187"/>
              <a:gd name="connsiteY49" fmla="*/ 1313801 h 1786892"/>
              <a:gd name="connsiteX50" fmla="*/ 1265698 w 1808187"/>
              <a:gd name="connsiteY50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1298950 w 1808187"/>
              <a:gd name="connsiteY24" fmla="*/ 648783 h 1786892"/>
              <a:gd name="connsiteX25" fmla="*/ 933190 w 1808187"/>
              <a:gd name="connsiteY25" fmla="*/ 249772 h 1786892"/>
              <a:gd name="connsiteX26" fmla="*/ 700434 w 1808187"/>
              <a:gd name="connsiteY26" fmla="*/ 831663 h 1786892"/>
              <a:gd name="connsiteX27" fmla="*/ 1581583 w 1808187"/>
              <a:gd name="connsiteY27" fmla="*/ 1330426 h 1786892"/>
              <a:gd name="connsiteX28" fmla="*/ 1099444 w 1808187"/>
              <a:gd name="connsiteY28" fmla="*/ 1779314 h 1786892"/>
              <a:gd name="connsiteX29" fmla="*/ 1515081 w 1808187"/>
              <a:gd name="connsiteY29" fmla="*/ 948041 h 1786892"/>
              <a:gd name="connsiteX30" fmla="*/ 883314 w 1808187"/>
              <a:gd name="connsiteY30" fmla="*/ 183270 h 1786892"/>
              <a:gd name="connsiteX31" fmla="*/ 617306 w 1808187"/>
              <a:gd name="connsiteY31" fmla="*/ 216521 h 1786892"/>
              <a:gd name="connsiteX32" fmla="*/ 201670 w 1808187"/>
              <a:gd name="connsiteY32" fmla="*/ 665408 h 1786892"/>
              <a:gd name="connsiteX33" fmla="*/ 1099444 w 1808187"/>
              <a:gd name="connsiteY33" fmla="*/ 449277 h 1786892"/>
              <a:gd name="connsiteX34" fmla="*/ 1382077 w 1808187"/>
              <a:gd name="connsiteY34" fmla="*/ 349524 h 1786892"/>
              <a:gd name="connsiteX35" fmla="*/ 318048 w 1808187"/>
              <a:gd name="connsiteY35" fmla="*/ 1147546 h 1786892"/>
              <a:gd name="connsiteX36" fmla="*/ 234921 w 1808187"/>
              <a:gd name="connsiteY36" fmla="*/ 1164172 h 1786892"/>
              <a:gd name="connsiteX37" fmla="*/ 251546 w 1808187"/>
              <a:gd name="connsiteY37" fmla="*/ 1297175 h 1786892"/>
              <a:gd name="connsiteX38" fmla="*/ 1431954 w 1808187"/>
              <a:gd name="connsiteY38" fmla="*/ 1396928 h 1786892"/>
              <a:gd name="connsiteX39" fmla="*/ 268172 w 1808187"/>
              <a:gd name="connsiteY39" fmla="*/ 1297175 h 1786892"/>
              <a:gd name="connsiteX40" fmla="*/ 617306 w 1808187"/>
              <a:gd name="connsiteY40" fmla="*/ 1430179 h 1786892"/>
              <a:gd name="connsiteX41" fmla="*/ 1165946 w 1808187"/>
              <a:gd name="connsiteY41" fmla="*/ 1164172 h 1786892"/>
              <a:gd name="connsiteX42" fmla="*/ 1797714 w 1808187"/>
              <a:gd name="connsiteY42" fmla="*/ 831663 h 1786892"/>
              <a:gd name="connsiteX43" fmla="*/ 1515081 w 1808187"/>
              <a:gd name="connsiteY43" fmla="*/ 249772 h 1786892"/>
              <a:gd name="connsiteX44" fmla="*/ 933190 w 1808187"/>
              <a:gd name="connsiteY44" fmla="*/ 316274 h 1786892"/>
              <a:gd name="connsiteX45" fmla="*/ 168419 w 1808187"/>
              <a:gd name="connsiteY45" fmla="*/ 765161 h 1786892"/>
              <a:gd name="connsiteX46" fmla="*/ 201670 w 1808187"/>
              <a:gd name="connsiteY46" fmla="*/ 981292 h 1786892"/>
              <a:gd name="connsiteX47" fmla="*/ 1215823 w 1808187"/>
              <a:gd name="connsiteY47" fmla="*/ 1363677 h 1786892"/>
              <a:gd name="connsiteX48" fmla="*/ 1481830 w 1808187"/>
              <a:gd name="connsiteY48" fmla="*/ 1313801 h 1786892"/>
              <a:gd name="connsiteX49" fmla="*/ 1265698 w 1808187"/>
              <a:gd name="connsiteY49" fmla="*/ 981292 h 1786892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949815 w 1808187"/>
              <a:gd name="connsiteY4" fmla="*/ 964666 h 1789133"/>
              <a:gd name="connsiteX5" fmla="*/ 850063 w 1808187"/>
              <a:gd name="connsiteY5" fmla="*/ 1263924 h 1789133"/>
              <a:gd name="connsiteX6" fmla="*/ 35415 w 1808187"/>
              <a:gd name="connsiteY6" fmla="*/ 848288 h 1789133"/>
              <a:gd name="connsiteX7" fmla="*/ 201670 w 1808187"/>
              <a:gd name="connsiteY7" fmla="*/ 698659 h 1789133"/>
              <a:gd name="connsiteX8" fmla="*/ 700434 w 1808187"/>
              <a:gd name="connsiteY8" fmla="*/ 748535 h 1789133"/>
              <a:gd name="connsiteX9" fmla="*/ 1099444 w 1808187"/>
              <a:gd name="connsiteY9" fmla="*/ 17015 h 1789133"/>
              <a:gd name="connsiteX10" fmla="*/ 218295 w 1808187"/>
              <a:gd name="connsiteY10" fmla="*/ 283023 h 1789133"/>
              <a:gd name="connsiteX11" fmla="*/ 417801 w 1808187"/>
              <a:gd name="connsiteY11" fmla="*/ 848288 h 1789133"/>
              <a:gd name="connsiteX12" fmla="*/ 916564 w 1808187"/>
              <a:gd name="connsiteY12" fmla="*/ 1413554 h 1789133"/>
              <a:gd name="connsiteX13" fmla="*/ 135168 w 1808187"/>
              <a:gd name="connsiteY13" fmla="*/ 1496681 h 1789133"/>
              <a:gd name="connsiteX14" fmla="*/ 667183 w 1808187"/>
              <a:gd name="connsiteY14" fmla="*/ 881539 h 1789133"/>
              <a:gd name="connsiteX15" fmla="*/ 1282324 w 1808187"/>
              <a:gd name="connsiteY15" fmla="*/ 1297175 h 1789133"/>
              <a:gd name="connsiteX16" fmla="*/ 766935 w 1808187"/>
              <a:gd name="connsiteY16" fmla="*/ 1480055 h 1789133"/>
              <a:gd name="connsiteX17" fmla="*/ 700434 w 1808187"/>
              <a:gd name="connsiteY17" fmla="*/ 898164 h 1789133"/>
              <a:gd name="connsiteX18" fmla="*/ 1431954 w 1808187"/>
              <a:gd name="connsiteY18" fmla="*/ 665408 h 1789133"/>
              <a:gd name="connsiteX19" fmla="*/ 1365452 w 1808187"/>
              <a:gd name="connsiteY19" fmla="*/ 549030 h 1789133"/>
              <a:gd name="connsiteX20" fmla="*/ 617306 w 1808187"/>
              <a:gd name="connsiteY20" fmla="*/ 715284 h 1789133"/>
              <a:gd name="connsiteX21" fmla="*/ 284797 w 1808187"/>
              <a:gd name="connsiteY21" fmla="*/ 1180797 h 1789133"/>
              <a:gd name="connsiteX22" fmla="*/ 1182572 w 1808187"/>
              <a:gd name="connsiteY22" fmla="*/ 1147546 h 1789133"/>
              <a:gd name="connsiteX23" fmla="*/ 1448579 w 1808187"/>
              <a:gd name="connsiteY23" fmla="*/ 1114295 h 1789133"/>
              <a:gd name="connsiteX24" fmla="*/ 1298950 w 1808187"/>
              <a:gd name="connsiteY24" fmla="*/ 648783 h 1789133"/>
              <a:gd name="connsiteX25" fmla="*/ 933190 w 1808187"/>
              <a:gd name="connsiteY25" fmla="*/ 249772 h 1789133"/>
              <a:gd name="connsiteX26" fmla="*/ 1581583 w 1808187"/>
              <a:gd name="connsiteY26" fmla="*/ 1330426 h 1789133"/>
              <a:gd name="connsiteX27" fmla="*/ 1099444 w 1808187"/>
              <a:gd name="connsiteY27" fmla="*/ 1779314 h 1789133"/>
              <a:gd name="connsiteX28" fmla="*/ 1515081 w 1808187"/>
              <a:gd name="connsiteY28" fmla="*/ 948041 h 1789133"/>
              <a:gd name="connsiteX29" fmla="*/ 883314 w 1808187"/>
              <a:gd name="connsiteY29" fmla="*/ 183270 h 1789133"/>
              <a:gd name="connsiteX30" fmla="*/ 617306 w 1808187"/>
              <a:gd name="connsiteY30" fmla="*/ 216521 h 1789133"/>
              <a:gd name="connsiteX31" fmla="*/ 201670 w 1808187"/>
              <a:gd name="connsiteY31" fmla="*/ 665408 h 1789133"/>
              <a:gd name="connsiteX32" fmla="*/ 1099444 w 1808187"/>
              <a:gd name="connsiteY32" fmla="*/ 449277 h 1789133"/>
              <a:gd name="connsiteX33" fmla="*/ 1382077 w 1808187"/>
              <a:gd name="connsiteY33" fmla="*/ 349524 h 1789133"/>
              <a:gd name="connsiteX34" fmla="*/ 318048 w 1808187"/>
              <a:gd name="connsiteY34" fmla="*/ 1147546 h 1789133"/>
              <a:gd name="connsiteX35" fmla="*/ 234921 w 1808187"/>
              <a:gd name="connsiteY35" fmla="*/ 1164172 h 1789133"/>
              <a:gd name="connsiteX36" fmla="*/ 251546 w 1808187"/>
              <a:gd name="connsiteY36" fmla="*/ 1297175 h 1789133"/>
              <a:gd name="connsiteX37" fmla="*/ 1431954 w 1808187"/>
              <a:gd name="connsiteY37" fmla="*/ 1396928 h 1789133"/>
              <a:gd name="connsiteX38" fmla="*/ 268172 w 1808187"/>
              <a:gd name="connsiteY38" fmla="*/ 1297175 h 1789133"/>
              <a:gd name="connsiteX39" fmla="*/ 617306 w 1808187"/>
              <a:gd name="connsiteY39" fmla="*/ 1430179 h 1789133"/>
              <a:gd name="connsiteX40" fmla="*/ 1165946 w 1808187"/>
              <a:gd name="connsiteY40" fmla="*/ 1164172 h 1789133"/>
              <a:gd name="connsiteX41" fmla="*/ 1797714 w 1808187"/>
              <a:gd name="connsiteY41" fmla="*/ 831663 h 1789133"/>
              <a:gd name="connsiteX42" fmla="*/ 1515081 w 1808187"/>
              <a:gd name="connsiteY42" fmla="*/ 249772 h 1789133"/>
              <a:gd name="connsiteX43" fmla="*/ 933190 w 1808187"/>
              <a:gd name="connsiteY43" fmla="*/ 316274 h 1789133"/>
              <a:gd name="connsiteX44" fmla="*/ 168419 w 1808187"/>
              <a:gd name="connsiteY44" fmla="*/ 765161 h 1789133"/>
              <a:gd name="connsiteX45" fmla="*/ 201670 w 1808187"/>
              <a:gd name="connsiteY45" fmla="*/ 981292 h 1789133"/>
              <a:gd name="connsiteX46" fmla="*/ 1215823 w 1808187"/>
              <a:gd name="connsiteY46" fmla="*/ 1363677 h 1789133"/>
              <a:gd name="connsiteX47" fmla="*/ 1481830 w 1808187"/>
              <a:gd name="connsiteY47" fmla="*/ 1313801 h 1789133"/>
              <a:gd name="connsiteX48" fmla="*/ 1265698 w 1808187"/>
              <a:gd name="connsiteY48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949815 w 1808187"/>
              <a:gd name="connsiteY4" fmla="*/ 964666 h 1789133"/>
              <a:gd name="connsiteX5" fmla="*/ 850063 w 1808187"/>
              <a:gd name="connsiteY5" fmla="*/ 1263924 h 1789133"/>
              <a:gd name="connsiteX6" fmla="*/ 35415 w 1808187"/>
              <a:gd name="connsiteY6" fmla="*/ 848288 h 1789133"/>
              <a:gd name="connsiteX7" fmla="*/ 201670 w 1808187"/>
              <a:gd name="connsiteY7" fmla="*/ 698659 h 1789133"/>
              <a:gd name="connsiteX8" fmla="*/ 700434 w 1808187"/>
              <a:gd name="connsiteY8" fmla="*/ 748535 h 1789133"/>
              <a:gd name="connsiteX9" fmla="*/ 1099444 w 1808187"/>
              <a:gd name="connsiteY9" fmla="*/ 17015 h 1789133"/>
              <a:gd name="connsiteX10" fmla="*/ 218295 w 1808187"/>
              <a:gd name="connsiteY10" fmla="*/ 283023 h 1789133"/>
              <a:gd name="connsiteX11" fmla="*/ 417801 w 1808187"/>
              <a:gd name="connsiteY11" fmla="*/ 848288 h 1789133"/>
              <a:gd name="connsiteX12" fmla="*/ 916564 w 1808187"/>
              <a:gd name="connsiteY12" fmla="*/ 1413554 h 1789133"/>
              <a:gd name="connsiteX13" fmla="*/ 135168 w 1808187"/>
              <a:gd name="connsiteY13" fmla="*/ 1496681 h 1789133"/>
              <a:gd name="connsiteX14" fmla="*/ 667183 w 1808187"/>
              <a:gd name="connsiteY14" fmla="*/ 881539 h 1789133"/>
              <a:gd name="connsiteX15" fmla="*/ 1282324 w 1808187"/>
              <a:gd name="connsiteY15" fmla="*/ 1297175 h 1789133"/>
              <a:gd name="connsiteX16" fmla="*/ 766935 w 1808187"/>
              <a:gd name="connsiteY16" fmla="*/ 1480055 h 1789133"/>
              <a:gd name="connsiteX17" fmla="*/ 700434 w 1808187"/>
              <a:gd name="connsiteY17" fmla="*/ 898164 h 1789133"/>
              <a:gd name="connsiteX18" fmla="*/ 1431954 w 1808187"/>
              <a:gd name="connsiteY18" fmla="*/ 665408 h 1789133"/>
              <a:gd name="connsiteX19" fmla="*/ 1365452 w 1808187"/>
              <a:gd name="connsiteY19" fmla="*/ 549030 h 1789133"/>
              <a:gd name="connsiteX20" fmla="*/ 284797 w 1808187"/>
              <a:gd name="connsiteY20" fmla="*/ 1180797 h 1789133"/>
              <a:gd name="connsiteX21" fmla="*/ 1182572 w 1808187"/>
              <a:gd name="connsiteY21" fmla="*/ 1147546 h 1789133"/>
              <a:gd name="connsiteX22" fmla="*/ 1448579 w 1808187"/>
              <a:gd name="connsiteY22" fmla="*/ 1114295 h 1789133"/>
              <a:gd name="connsiteX23" fmla="*/ 1298950 w 1808187"/>
              <a:gd name="connsiteY23" fmla="*/ 648783 h 1789133"/>
              <a:gd name="connsiteX24" fmla="*/ 933190 w 1808187"/>
              <a:gd name="connsiteY24" fmla="*/ 249772 h 1789133"/>
              <a:gd name="connsiteX25" fmla="*/ 1581583 w 1808187"/>
              <a:gd name="connsiteY25" fmla="*/ 1330426 h 1789133"/>
              <a:gd name="connsiteX26" fmla="*/ 1099444 w 1808187"/>
              <a:gd name="connsiteY26" fmla="*/ 1779314 h 1789133"/>
              <a:gd name="connsiteX27" fmla="*/ 1515081 w 1808187"/>
              <a:gd name="connsiteY27" fmla="*/ 948041 h 1789133"/>
              <a:gd name="connsiteX28" fmla="*/ 883314 w 1808187"/>
              <a:gd name="connsiteY28" fmla="*/ 183270 h 1789133"/>
              <a:gd name="connsiteX29" fmla="*/ 617306 w 1808187"/>
              <a:gd name="connsiteY29" fmla="*/ 216521 h 1789133"/>
              <a:gd name="connsiteX30" fmla="*/ 201670 w 1808187"/>
              <a:gd name="connsiteY30" fmla="*/ 665408 h 1789133"/>
              <a:gd name="connsiteX31" fmla="*/ 1099444 w 1808187"/>
              <a:gd name="connsiteY31" fmla="*/ 449277 h 1789133"/>
              <a:gd name="connsiteX32" fmla="*/ 1382077 w 1808187"/>
              <a:gd name="connsiteY32" fmla="*/ 349524 h 1789133"/>
              <a:gd name="connsiteX33" fmla="*/ 318048 w 1808187"/>
              <a:gd name="connsiteY33" fmla="*/ 1147546 h 1789133"/>
              <a:gd name="connsiteX34" fmla="*/ 234921 w 1808187"/>
              <a:gd name="connsiteY34" fmla="*/ 1164172 h 1789133"/>
              <a:gd name="connsiteX35" fmla="*/ 251546 w 1808187"/>
              <a:gd name="connsiteY35" fmla="*/ 1297175 h 1789133"/>
              <a:gd name="connsiteX36" fmla="*/ 1431954 w 1808187"/>
              <a:gd name="connsiteY36" fmla="*/ 1396928 h 1789133"/>
              <a:gd name="connsiteX37" fmla="*/ 268172 w 1808187"/>
              <a:gd name="connsiteY37" fmla="*/ 1297175 h 1789133"/>
              <a:gd name="connsiteX38" fmla="*/ 617306 w 1808187"/>
              <a:gd name="connsiteY38" fmla="*/ 1430179 h 1789133"/>
              <a:gd name="connsiteX39" fmla="*/ 1165946 w 1808187"/>
              <a:gd name="connsiteY39" fmla="*/ 1164172 h 1789133"/>
              <a:gd name="connsiteX40" fmla="*/ 1797714 w 1808187"/>
              <a:gd name="connsiteY40" fmla="*/ 831663 h 1789133"/>
              <a:gd name="connsiteX41" fmla="*/ 1515081 w 1808187"/>
              <a:gd name="connsiteY41" fmla="*/ 249772 h 1789133"/>
              <a:gd name="connsiteX42" fmla="*/ 933190 w 1808187"/>
              <a:gd name="connsiteY42" fmla="*/ 316274 h 1789133"/>
              <a:gd name="connsiteX43" fmla="*/ 168419 w 1808187"/>
              <a:gd name="connsiteY43" fmla="*/ 765161 h 1789133"/>
              <a:gd name="connsiteX44" fmla="*/ 201670 w 1808187"/>
              <a:gd name="connsiteY44" fmla="*/ 981292 h 1789133"/>
              <a:gd name="connsiteX45" fmla="*/ 1215823 w 1808187"/>
              <a:gd name="connsiteY45" fmla="*/ 1363677 h 1789133"/>
              <a:gd name="connsiteX46" fmla="*/ 1481830 w 1808187"/>
              <a:gd name="connsiteY46" fmla="*/ 1313801 h 1789133"/>
              <a:gd name="connsiteX47" fmla="*/ 1265698 w 1808187"/>
              <a:gd name="connsiteY47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949815 w 1808187"/>
              <a:gd name="connsiteY4" fmla="*/ 964666 h 1789133"/>
              <a:gd name="connsiteX5" fmla="*/ 850063 w 1808187"/>
              <a:gd name="connsiteY5" fmla="*/ 1263924 h 1789133"/>
              <a:gd name="connsiteX6" fmla="*/ 35415 w 1808187"/>
              <a:gd name="connsiteY6" fmla="*/ 848288 h 1789133"/>
              <a:gd name="connsiteX7" fmla="*/ 201670 w 1808187"/>
              <a:gd name="connsiteY7" fmla="*/ 698659 h 1789133"/>
              <a:gd name="connsiteX8" fmla="*/ 700434 w 1808187"/>
              <a:gd name="connsiteY8" fmla="*/ 748535 h 1789133"/>
              <a:gd name="connsiteX9" fmla="*/ 1099444 w 1808187"/>
              <a:gd name="connsiteY9" fmla="*/ 17015 h 1789133"/>
              <a:gd name="connsiteX10" fmla="*/ 218295 w 1808187"/>
              <a:gd name="connsiteY10" fmla="*/ 283023 h 1789133"/>
              <a:gd name="connsiteX11" fmla="*/ 417801 w 1808187"/>
              <a:gd name="connsiteY11" fmla="*/ 848288 h 1789133"/>
              <a:gd name="connsiteX12" fmla="*/ 916564 w 1808187"/>
              <a:gd name="connsiteY12" fmla="*/ 1413554 h 1789133"/>
              <a:gd name="connsiteX13" fmla="*/ 135168 w 1808187"/>
              <a:gd name="connsiteY13" fmla="*/ 1496681 h 1789133"/>
              <a:gd name="connsiteX14" fmla="*/ 667183 w 1808187"/>
              <a:gd name="connsiteY14" fmla="*/ 881539 h 1789133"/>
              <a:gd name="connsiteX15" fmla="*/ 1282324 w 1808187"/>
              <a:gd name="connsiteY15" fmla="*/ 1297175 h 1789133"/>
              <a:gd name="connsiteX16" fmla="*/ 766935 w 1808187"/>
              <a:gd name="connsiteY16" fmla="*/ 1480055 h 1789133"/>
              <a:gd name="connsiteX17" fmla="*/ 700434 w 1808187"/>
              <a:gd name="connsiteY17" fmla="*/ 898164 h 1789133"/>
              <a:gd name="connsiteX18" fmla="*/ 1431954 w 1808187"/>
              <a:gd name="connsiteY18" fmla="*/ 665408 h 1789133"/>
              <a:gd name="connsiteX19" fmla="*/ 1365452 w 1808187"/>
              <a:gd name="connsiteY19" fmla="*/ 549030 h 1789133"/>
              <a:gd name="connsiteX20" fmla="*/ 284797 w 1808187"/>
              <a:gd name="connsiteY20" fmla="*/ 1180797 h 1789133"/>
              <a:gd name="connsiteX21" fmla="*/ 1182572 w 1808187"/>
              <a:gd name="connsiteY21" fmla="*/ 1147546 h 1789133"/>
              <a:gd name="connsiteX22" fmla="*/ 1448579 w 1808187"/>
              <a:gd name="connsiteY22" fmla="*/ 1114295 h 1789133"/>
              <a:gd name="connsiteX23" fmla="*/ 933190 w 1808187"/>
              <a:gd name="connsiteY23" fmla="*/ 249772 h 1789133"/>
              <a:gd name="connsiteX24" fmla="*/ 1581583 w 1808187"/>
              <a:gd name="connsiteY24" fmla="*/ 1330426 h 1789133"/>
              <a:gd name="connsiteX25" fmla="*/ 1099444 w 1808187"/>
              <a:gd name="connsiteY25" fmla="*/ 1779314 h 1789133"/>
              <a:gd name="connsiteX26" fmla="*/ 1515081 w 1808187"/>
              <a:gd name="connsiteY26" fmla="*/ 948041 h 1789133"/>
              <a:gd name="connsiteX27" fmla="*/ 883314 w 1808187"/>
              <a:gd name="connsiteY27" fmla="*/ 183270 h 1789133"/>
              <a:gd name="connsiteX28" fmla="*/ 617306 w 1808187"/>
              <a:gd name="connsiteY28" fmla="*/ 216521 h 1789133"/>
              <a:gd name="connsiteX29" fmla="*/ 201670 w 1808187"/>
              <a:gd name="connsiteY29" fmla="*/ 665408 h 1789133"/>
              <a:gd name="connsiteX30" fmla="*/ 1099444 w 1808187"/>
              <a:gd name="connsiteY30" fmla="*/ 449277 h 1789133"/>
              <a:gd name="connsiteX31" fmla="*/ 1382077 w 1808187"/>
              <a:gd name="connsiteY31" fmla="*/ 349524 h 1789133"/>
              <a:gd name="connsiteX32" fmla="*/ 318048 w 1808187"/>
              <a:gd name="connsiteY32" fmla="*/ 1147546 h 1789133"/>
              <a:gd name="connsiteX33" fmla="*/ 234921 w 1808187"/>
              <a:gd name="connsiteY33" fmla="*/ 1164172 h 1789133"/>
              <a:gd name="connsiteX34" fmla="*/ 251546 w 1808187"/>
              <a:gd name="connsiteY34" fmla="*/ 1297175 h 1789133"/>
              <a:gd name="connsiteX35" fmla="*/ 1431954 w 1808187"/>
              <a:gd name="connsiteY35" fmla="*/ 1396928 h 1789133"/>
              <a:gd name="connsiteX36" fmla="*/ 268172 w 1808187"/>
              <a:gd name="connsiteY36" fmla="*/ 1297175 h 1789133"/>
              <a:gd name="connsiteX37" fmla="*/ 617306 w 1808187"/>
              <a:gd name="connsiteY37" fmla="*/ 1430179 h 1789133"/>
              <a:gd name="connsiteX38" fmla="*/ 1165946 w 1808187"/>
              <a:gd name="connsiteY38" fmla="*/ 1164172 h 1789133"/>
              <a:gd name="connsiteX39" fmla="*/ 1797714 w 1808187"/>
              <a:gd name="connsiteY39" fmla="*/ 831663 h 1789133"/>
              <a:gd name="connsiteX40" fmla="*/ 1515081 w 1808187"/>
              <a:gd name="connsiteY40" fmla="*/ 249772 h 1789133"/>
              <a:gd name="connsiteX41" fmla="*/ 933190 w 1808187"/>
              <a:gd name="connsiteY41" fmla="*/ 316274 h 1789133"/>
              <a:gd name="connsiteX42" fmla="*/ 168419 w 1808187"/>
              <a:gd name="connsiteY42" fmla="*/ 765161 h 1789133"/>
              <a:gd name="connsiteX43" fmla="*/ 201670 w 1808187"/>
              <a:gd name="connsiteY43" fmla="*/ 981292 h 1789133"/>
              <a:gd name="connsiteX44" fmla="*/ 1215823 w 1808187"/>
              <a:gd name="connsiteY44" fmla="*/ 1363677 h 1789133"/>
              <a:gd name="connsiteX45" fmla="*/ 1481830 w 1808187"/>
              <a:gd name="connsiteY45" fmla="*/ 1313801 h 1789133"/>
              <a:gd name="connsiteX46" fmla="*/ 1265698 w 1808187"/>
              <a:gd name="connsiteY46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850063 w 1808187"/>
              <a:gd name="connsiteY4" fmla="*/ 1263924 h 1789133"/>
              <a:gd name="connsiteX5" fmla="*/ 35415 w 1808187"/>
              <a:gd name="connsiteY5" fmla="*/ 848288 h 1789133"/>
              <a:gd name="connsiteX6" fmla="*/ 201670 w 1808187"/>
              <a:gd name="connsiteY6" fmla="*/ 698659 h 1789133"/>
              <a:gd name="connsiteX7" fmla="*/ 700434 w 1808187"/>
              <a:gd name="connsiteY7" fmla="*/ 748535 h 1789133"/>
              <a:gd name="connsiteX8" fmla="*/ 1099444 w 1808187"/>
              <a:gd name="connsiteY8" fmla="*/ 17015 h 1789133"/>
              <a:gd name="connsiteX9" fmla="*/ 218295 w 1808187"/>
              <a:gd name="connsiteY9" fmla="*/ 283023 h 1789133"/>
              <a:gd name="connsiteX10" fmla="*/ 417801 w 1808187"/>
              <a:gd name="connsiteY10" fmla="*/ 848288 h 1789133"/>
              <a:gd name="connsiteX11" fmla="*/ 916564 w 1808187"/>
              <a:gd name="connsiteY11" fmla="*/ 1413554 h 1789133"/>
              <a:gd name="connsiteX12" fmla="*/ 135168 w 1808187"/>
              <a:gd name="connsiteY12" fmla="*/ 1496681 h 1789133"/>
              <a:gd name="connsiteX13" fmla="*/ 667183 w 1808187"/>
              <a:gd name="connsiteY13" fmla="*/ 881539 h 1789133"/>
              <a:gd name="connsiteX14" fmla="*/ 1282324 w 1808187"/>
              <a:gd name="connsiteY14" fmla="*/ 1297175 h 1789133"/>
              <a:gd name="connsiteX15" fmla="*/ 766935 w 1808187"/>
              <a:gd name="connsiteY15" fmla="*/ 1480055 h 1789133"/>
              <a:gd name="connsiteX16" fmla="*/ 700434 w 1808187"/>
              <a:gd name="connsiteY16" fmla="*/ 898164 h 1789133"/>
              <a:gd name="connsiteX17" fmla="*/ 1431954 w 1808187"/>
              <a:gd name="connsiteY17" fmla="*/ 665408 h 1789133"/>
              <a:gd name="connsiteX18" fmla="*/ 1365452 w 1808187"/>
              <a:gd name="connsiteY18" fmla="*/ 549030 h 1789133"/>
              <a:gd name="connsiteX19" fmla="*/ 284797 w 1808187"/>
              <a:gd name="connsiteY19" fmla="*/ 1180797 h 1789133"/>
              <a:gd name="connsiteX20" fmla="*/ 1182572 w 1808187"/>
              <a:gd name="connsiteY20" fmla="*/ 1147546 h 1789133"/>
              <a:gd name="connsiteX21" fmla="*/ 1448579 w 1808187"/>
              <a:gd name="connsiteY21" fmla="*/ 1114295 h 1789133"/>
              <a:gd name="connsiteX22" fmla="*/ 933190 w 1808187"/>
              <a:gd name="connsiteY22" fmla="*/ 249772 h 1789133"/>
              <a:gd name="connsiteX23" fmla="*/ 1581583 w 1808187"/>
              <a:gd name="connsiteY23" fmla="*/ 1330426 h 1789133"/>
              <a:gd name="connsiteX24" fmla="*/ 1099444 w 1808187"/>
              <a:gd name="connsiteY24" fmla="*/ 1779314 h 1789133"/>
              <a:gd name="connsiteX25" fmla="*/ 1515081 w 1808187"/>
              <a:gd name="connsiteY25" fmla="*/ 948041 h 1789133"/>
              <a:gd name="connsiteX26" fmla="*/ 883314 w 1808187"/>
              <a:gd name="connsiteY26" fmla="*/ 183270 h 1789133"/>
              <a:gd name="connsiteX27" fmla="*/ 617306 w 1808187"/>
              <a:gd name="connsiteY27" fmla="*/ 216521 h 1789133"/>
              <a:gd name="connsiteX28" fmla="*/ 201670 w 1808187"/>
              <a:gd name="connsiteY28" fmla="*/ 665408 h 1789133"/>
              <a:gd name="connsiteX29" fmla="*/ 1099444 w 1808187"/>
              <a:gd name="connsiteY29" fmla="*/ 449277 h 1789133"/>
              <a:gd name="connsiteX30" fmla="*/ 1382077 w 1808187"/>
              <a:gd name="connsiteY30" fmla="*/ 349524 h 1789133"/>
              <a:gd name="connsiteX31" fmla="*/ 318048 w 1808187"/>
              <a:gd name="connsiteY31" fmla="*/ 1147546 h 1789133"/>
              <a:gd name="connsiteX32" fmla="*/ 234921 w 1808187"/>
              <a:gd name="connsiteY32" fmla="*/ 1164172 h 1789133"/>
              <a:gd name="connsiteX33" fmla="*/ 251546 w 1808187"/>
              <a:gd name="connsiteY33" fmla="*/ 1297175 h 1789133"/>
              <a:gd name="connsiteX34" fmla="*/ 1431954 w 1808187"/>
              <a:gd name="connsiteY34" fmla="*/ 1396928 h 1789133"/>
              <a:gd name="connsiteX35" fmla="*/ 268172 w 1808187"/>
              <a:gd name="connsiteY35" fmla="*/ 1297175 h 1789133"/>
              <a:gd name="connsiteX36" fmla="*/ 617306 w 1808187"/>
              <a:gd name="connsiteY36" fmla="*/ 1430179 h 1789133"/>
              <a:gd name="connsiteX37" fmla="*/ 1165946 w 1808187"/>
              <a:gd name="connsiteY37" fmla="*/ 1164172 h 1789133"/>
              <a:gd name="connsiteX38" fmla="*/ 1797714 w 1808187"/>
              <a:gd name="connsiteY38" fmla="*/ 831663 h 1789133"/>
              <a:gd name="connsiteX39" fmla="*/ 1515081 w 1808187"/>
              <a:gd name="connsiteY39" fmla="*/ 249772 h 1789133"/>
              <a:gd name="connsiteX40" fmla="*/ 933190 w 1808187"/>
              <a:gd name="connsiteY40" fmla="*/ 316274 h 1789133"/>
              <a:gd name="connsiteX41" fmla="*/ 168419 w 1808187"/>
              <a:gd name="connsiteY41" fmla="*/ 765161 h 1789133"/>
              <a:gd name="connsiteX42" fmla="*/ 201670 w 1808187"/>
              <a:gd name="connsiteY42" fmla="*/ 981292 h 1789133"/>
              <a:gd name="connsiteX43" fmla="*/ 1215823 w 1808187"/>
              <a:gd name="connsiteY43" fmla="*/ 1363677 h 1789133"/>
              <a:gd name="connsiteX44" fmla="*/ 1481830 w 1808187"/>
              <a:gd name="connsiteY44" fmla="*/ 1313801 h 1789133"/>
              <a:gd name="connsiteX45" fmla="*/ 1265698 w 1808187"/>
              <a:gd name="connsiteY45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850063 w 1808187"/>
              <a:gd name="connsiteY3" fmla="*/ 1263924 h 1789133"/>
              <a:gd name="connsiteX4" fmla="*/ 35415 w 1808187"/>
              <a:gd name="connsiteY4" fmla="*/ 848288 h 1789133"/>
              <a:gd name="connsiteX5" fmla="*/ 201670 w 1808187"/>
              <a:gd name="connsiteY5" fmla="*/ 698659 h 1789133"/>
              <a:gd name="connsiteX6" fmla="*/ 700434 w 1808187"/>
              <a:gd name="connsiteY6" fmla="*/ 748535 h 1789133"/>
              <a:gd name="connsiteX7" fmla="*/ 1099444 w 1808187"/>
              <a:gd name="connsiteY7" fmla="*/ 17015 h 1789133"/>
              <a:gd name="connsiteX8" fmla="*/ 218295 w 1808187"/>
              <a:gd name="connsiteY8" fmla="*/ 283023 h 1789133"/>
              <a:gd name="connsiteX9" fmla="*/ 417801 w 1808187"/>
              <a:gd name="connsiteY9" fmla="*/ 848288 h 1789133"/>
              <a:gd name="connsiteX10" fmla="*/ 916564 w 1808187"/>
              <a:gd name="connsiteY10" fmla="*/ 1413554 h 1789133"/>
              <a:gd name="connsiteX11" fmla="*/ 135168 w 1808187"/>
              <a:gd name="connsiteY11" fmla="*/ 1496681 h 1789133"/>
              <a:gd name="connsiteX12" fmla="*/ 667183 w 1808187"/>
              <a:gd name="connsiteY12" fmla="*/ 881539 h 1789133"/>
              <a:gd name="connsiteX13" fmla="*/ 1282324 w 1808187"/>
              <a:gd name="connsiteY13" fmla="*/ 1297175 h 1789133"/>
              <a:gd name="connsiteX14" fmla="*/ 766935 w 1808187"/>
              <a:gd name="connsiteY14" fmla="*/ 1480055 h 1789133"/>
              <a:gd name="connsiteX15" fmla="*/ 700434 w 1808187"/>
              <a:gd name="connsiteY15" fmla="*/ 898164 h 1789133"/>
              <a:gd name="connsiteX16" fmla="*/ 1431954 w 1808187"/>
              <a:gd name="connsiteY16" fmla="*/ 665408 h 1789133"/>
              <a:gd name="connsiteX17" fmla="*/ 1365452 w 1808187"/>
              <a:gd name="connsiteY17" fmla="*/ 549030 h 1789133"/>
              <a:gd name="connsiteX18" fmla="*/ 284797 w 1808187"/>
              <a:gd name="connsiteY18" fmla="*/ 1180797 h 1789133"/>
              <a:gd name="connsiteX19" fmla="*/ 1182572 w 1808187"/>
              <a:gd name="connsiteY19" fmla="*/ 1147546 h 1789133"/>
              <a:gd name="connsiteX20" fmla="*/ 1448579 w 1808187"/>
              <a:gd name="connsiteY20" fmla="*/ 1114295 h 1789133"/>
              <a:gd name="connsiteX21" fmla="*/ 933190 w 1808187"/>
              <a:gd name="connsiteY21" fmla="*/ 249772 h 1789133"/>
              <a:gd name="connsiteX22" fmla="*/ 1581583 w 1808187"/>
              <a:gd name="connsiteY22" fmla="*/ 1330426 h 1789133"/>
              <a:gd name="connsiteX23" fmla="*/ 1099444 w 1808187"/>
              <a:gd name="connsiteY23" fmla="*/ 1779314 h 1789133"/>
              <a:gd name="connsiteX24" fmla="*/ 1515081 w 1808187"/>
              <a:gd name="connsiteY24" fmla="*/ 948041 h 1789133"/>
              <a:gd name="connsiteX25" fmla="*/ 883314 w 1808187"/>
              <a:gd name="connsiteY25" fmla="*/ 183270 h 1789133"/>
              <a:gd name="connsiteX26" fmla="*/ 617306 w 1808187"/>
              <a:gd name="connsiteY26" fmla="*/ 216521 h 1789133"/>
              <a:gd name="connsiteX27" fmla="*/ 201670 w 1808187"/>
              <a:gd name="connsiteY27" fmla="*/ 665408 h 1789133"/>
              <a:gd name="connsiteX28" fmla="*/ 1099444 w 1808187"/>
              <a:gd name="connsiteY28" fmla="*/ 449277 h 1789133"/>
              <a:gd name="connsiteX29" fmla="*/ 1382077 w 1808187"/>
              <a:gd name="connsiteY29" fmla="*/ 349524 h 1789133"/>
              <a:gd name="connsiteX30" fmla="*/ 318048 w 1808187"/>
              <a:gd name="connsiteY30" fmla="*/ 1147546 h 1789133"/>
              <a:gd name="connsiteX31" fmla="*/ 234921 w 1808187"/>
              <a:gd name="connsiteY31" fmla="*/ 1164172 h 1789133"/>
              <a:gd name="connsiteX32" fmla="*/ 251546 w 1808187"/>
              <a:gd name="connsiteY32" fmla="*/ 1297175 h 1789133"/>
              <a:gd name="connsiteX33" fmla="*/ 1431954 w 1808187"/>
              <a:gd name="connsiteY33" fmla="*/ 1396928 h 1789133"/>
              <a:gd name="connsiteX34" fmla="*/ 268172 w 1808187"/>
              <a:gd name="connsiteY34" fmla="*/ 1297175 h 1789133"/>
              <a:gd name="connsiteX35" fmla="*/ 617306 w 1808187"/>
              <a:gd name="connsiteY35" fmla="*/ 1430179 h 1789133"/>
              <a:gd name="connsiteX36" fmla="*/ 1165946 w 1808187"/>
              <a:gd name="connsiteY36" fmla="*/ 1164172 h 1789133"/>
              <a:gd name="connsiteX37" fmla="*/ 1797714 w 1808187"/>
              <a:gd name="connsiteY37" fmla="*/ 831663 h 1789133"/>
              <a:gd name="connsiteX38" fmla="*/ 1515081 w 1808187"/>
              <a:gd name="connsiteY38" fmla="*/ 249772 h 1789133"/>
              <a:gd name="connsiteX39" fmla="*/ 933190 w 1808187"/>
              <a:gd name="connsiteY39" fmla="*/ 316274 h 1789133"/>
              <a:gd name="connsiteX40" fmla="*/ 168419 w 1808187"/>
              <a:gd name="connsiteY40" fmla="*/ 765161 h 1789133"/>
              <a:gd name="connsiteX41" fmla="*/ 201670 w 1808187"/>
              <a:gd name="connsiteY41" fmla="*/ 981292 h 1789133"/>
              <a:gd name="connsiteX42" fmla="*/ 1215823 w 1808187"/>
              <a:gd name="connsiteY42" fmla="*/ 1363677 h 1789133"/>
              <a:gd name="connsiteX43" fmla="*/ 1481830 w 1808187"/>
              <a:gd name="connsiteY43" fmla="*/ 1313801 h 1789133"/>
              <a:gd name="connsiteX44" fmla="*/ 1265698 w 1808187"/>
              <a:gd name="connsiteY44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850063 w 1808187"/>
              <a:gd name="connsiteY3" fmla="*/ 1263924 h 1789133"/>
              <a:gd name="connsiteX4" fmla="*/ 35415 w 1808187"/>
              <a:gd name="connsiteY4" fmla="*/ 848288 h 1789133"/>
              <a:gd name="connsiteX5" fmla="*/ 201670 w 1808187"/>
              <a:gd name="connsiteY5" fmla="*/ 698659 h 1789133"/>
              <a:gd name="connsiteX6" fmla="*/ 700434 w 1808187"/>
              <a:gd name="connsiteY6" fmla="*/ 748535 h 1789133"/>
              <a:gd name="connsiteX7" fmla="*/ 1099444 w 1808187"/>
              <a:gd name="connsiteY7" fmla="*/ 17015 h 1789133"/>
              <a:gd name="connsiteX8" fmla="*/ 218295 w 1808187"/>
              <a:gd name="connsiteY8" fmla="*/ 283023 h 1789133"/>
              <a:gd name="connsiteX9" fmla="*/ 417801 w 1808187"/>
              <a:gd name="connsiteY9" fmla="*/ 848288 h 1789133"/>
              <a:gd name="connsiteX10" fmla="*/ 916564 w 1808187"/>
              <a:gd name="connsiteY10" fmla="*/ 1413554 h 1789133"/>
              <a:gd name="connsiteX11" fmla="*/ 135168 w 1808187"/>
              <a:gd name="connsiteY11" fmla="*/ 1496681 h 1789133"/>
              <a:gd name="connsiteX12" fmla="*/ 667183 w 1808187"/>
              <a:gd name="connsiteY12" fmla="*/ 881539 h 1789133"/>
              <a:gd name="connsiteX13" fmla="*/ 1282324 w 1808187"/>
              <a:gd name="connsiteY13" fmla="*/ 1297175 h 1789133"/>
              <a:gd name="connsiteX14" fmla="*/ 766935 w 1808187"/>
              <a:gd name="connsiteY14" fmla="*/ 1480055 h 1789133"/>
              <a:gd name="connsiteX15" fmla="*/ 700434 w 1808187"/>
              <a:gd name="connsiteY15" fmla="*/ 898164 h 1789133"/>
              <a:gd name="connsiteX16" fmla="*/ 1431954 w 1808187"/>
              <a:gd name="connsiteY16" fmla="*/ 665408 h 1789133"/>
              <a:gd name="connsiteX17" fmla="*/ 284797 w 1808187"/>
              <a:gd name="connsiteY17" fmla="*/ 1180797 h 1789133"/>
              <a:gd name="connsiteX18" fmla="*/ 1182572 w 1808187"/>
              <a:gd name="connsiteY18" fmla="*/ 1147546 h 1789133"/>
              <a:gd name="connsiteX19" fmla="*/ 1448579 w 1808187"/>
              <a:gd name="connsiteY19" fmla="*/ 1114295 h 1789133"/>
              <a:gd name="connsiteX20" fmla="*/ 933190 w 1808187"/>
              <a:gd name="connsiteY20" fmla="*/ 249772 h 1789133"/>
              <a:gd name="connsiteX21" fmla="*/ 1581583 w 1808187"/>
              <a:gd name="connsiteY21" fmla="*/ 1330426 h 1789133"/>
              <a:gd name="connsiteX22" fmla="*/ 1099444 w 1808187"/>
              <a:gd name="connsiteY22" fmla="*/ 1779314 h 1789133"/>
              <a:gd name="connsiteX23" fmla="*/ 1515081 w 1808187"/>
              <a:gd name="connsiteY23" fmla="*/ 948041 h 1789133"/>
              <a:gd name="connsiteX24" fmla="*/ 883314 w 1808187"/>
              <a:gd name="connsiteY24" fmla="*/ 183270 h 1789133"/>
              <a:gd name="connsiteX25" fmla="*/ 617306 w 1808187"/>
              <a:gd name="connsiteY25" fmla="*/ 216521 h 1789133"/>
              <a:gd name="connsiteX26" fmla="*/ 201670 w 1808187"/>
              <a:gd name="connsiteY26" fmla="*/ 665408 h 1789133"/>
              <a:gd name="connsiteX27" fmla="*/ 1099444 w 1808187"/>
              <a:gd name="connsiteY27" fmla="*/ 449277 h 1789133"/>
              <a:gd name="connsiteX28" fmla="*/ 1382077 w 1808187"/>
              <a:gd name="connsiteY28" fmla="*/ 349524 h 1789133"/>
              <a:gd name="connsiteX29" fmla="*/ 318048 w 1808187"/>
              <a:gd name="connsiteY29" fmla="*/ 1147546 h 1789133"/>
              <a:gd name="connsiteX30" fmla="*/ 234921 w 1808187"/>
              <a:gd name="connsiteY30" fmla="*/ 1164172 h 1789133"/>
              <a:gd name="connsiteX31" fmla="*/ 251546 w 1808187"/>
              <a:gd name="connsiteY31" fmla="*/ 1297175 h 1789133"/>
              <a:gd name="connsiteX32" fmla="*/ 1431954 w 1808187"/>
              <a:gd name="connsiteY32" fmla="*/ 1396928 h 1789133"/>
              <a:gd name="connsiteX33" fmla="*/ 268172 w 1808187"/>
              <a:gd name="connsiteY33" fmla="*/ 1297175 h 1789133"/>
              <a:gd name="connsiteX34" fmla="*/ 617306 w 1808187"/>
              <a:gd name="connsiteY34" fmla="*/ 1430179 h 1789133"/>
              <a:gd name="connsiteX35" fmla="*/ 1165946 w 1808187"/>
              <a:gd name="connsiteY35" fmla="*/ 1164172 h 1789133"/>
              <a:gd name="connsiteX36" fmla="*/ 1797714 w 1808187"/>
              <a:gd name="connsiteY36" fmla="*/ 831663 h 1789133"/>
              <a:gd name="connsiteX37" fmla="*/ 1515081 w 1808187"/>
              <a:gd name="connsiteY37" fmla="*/ 249772 h 1789133"/>
              <a:gd name="connsiteX38" fmla="*/ 933190 w 1808187"/>
              <a:gd name="connsiteY38" fmla="*/ 316274 h 1789133"/>
              <a:gd name="connsiteX39" fmla="*/ 168419 w 1808187"/>
              <a:gd name="connsiteY39" fmla="*/ 765161 h 1789133"/>
              <a:gd name="connsiteX40" fmla="*/ 201670 w 1808187"/>
              <a:gd name="connsiteY40" fmla="*/ 981292 h 1789133"/>
              <a:gd name="connsiteX41" fmla="*/ 1215823 w 1808187"/>
              <a:gd name="connsiteY41" fmla="*/ 1363677 h 1789133"/>
              <a:gd name="connsiteX42" fmla="*/ 1481830 w 1808187"/>
              <a:gd name="connsiteY42" fmla="*/ 1313801 h 1789133"/>
              <a:gd name="connsiteX43" fmla="*/ 1265698 w 1808187"/>
              <a:gd name="connsiteY43" fmla="*/ 981292 h 1789133"/>
              <a:gd name="connsiteX0" fmla="*/ 550804 w 1808187"/>
              <a:gd name="connsiteY0" fmla="*/ 573215 h 1796693"/>
              <a:gd name="connsiteX1" fmla="*/ 717059 w 1808187"/>
              <a:gd name="connsiteY1" fmla="*/ 1005477 h 1796693"/>
              <a:gd name="connsiteX2" fmla="*/ 1348826 w 1808187"/>
              <a:gd name="connsiteY2" fmla="*/ 739470 h 1796693"/>
              <a:gd name="connsiteX3" fmla="*/ 850063 w 1808187"/>
              <a:gd name="connsiteY3" fmla="*/ 1271484 h 1796693"/>
              <a:gd name="connsiteX4" fmla="*/ 35415 w 1808187"/>
              <a:gd name="connsiteY4" fmla="*/ 855848 h 1796693"/>
              <a:gd name="connsiteX5" fmla="*/ 201670 w 1808187"/>
              <a:gd name="connsiteY5" fmla="*/ 706219 h 1796693"/>
              <a:gd name="connsiteX6" fmla="*/ 700434 w 1808187"/>
              <a:gd name="connsiteY6" fmla="*/ 756095 h 1796693"/>
              <a:gd name="connsiteX7" fmla="*/ 1099444 w 1808187"/>
              <a:gd name="connsiteY7" fmla="*/ 24575 h 1796693"/>
              <a:gd name="connsiteX8" fmla="*/ 218295 w 1808187"/>
              <a:gd name="connsiteY8" fmla="*/ 290583 h 1796693"/>
              <a:gd name="connsiteX9" fmla="*/ 916564 w 1808187"/>
              <a:gd name="connsiteY9" fmla="*/ 1421114 h 1796693"/>
              <a:gd name="connsiteX10" fmla="*/ 135168 w 1808187"/>
              <a:gd name="connsiteY10" fmla="*/ 1504241 h 1796693"/>
              <a:gd name="connsiteX11" fmla="*/ 667183 w 1808187"/>
              <a:gd name="connsiteY11" fmla="*/ 889099 h 1796693"/>
              <a:gd name="connsiteX12" fmla="*/ 1282324 w 1808187"/>
              <a:gd name="connsiteY12" fmla="*/ 1304735 h 1796693"/>
              <a:gd name="connsiteX13" fmla="*/ 766935 w 1808187"/>
              <a:gd name="connsiteY13" fmla="*/ 1487615 h 1796693"/>
              <a:gd name="connsiteX14" fmla="*/ 700434 w 1808187"/>
              <a:gd name="connsiteY14" fmla="*/ 905724 h 1796693"/>
              <a:gd name="connsiteX15" fmla="*/ 1431954 w 1808187"/>
              <a:gd name="connsiteY15" fmla="*/ 672968 h 1796693"/>
              <a:gd name="connsiteX16" fmla="*/ 284797 w 1808187"/>
              <a:gd name="connsiteY16" fmla="*/ 1188357 h 1796693"/>
              <a:gd name="connsiteX17" fmla="*/ 1182572 w 1808187"/>
              <a:gd name="connsiteY17" fmla="*/ 1155106 h 1796693"/>
              <a:gd name="connsiteX18" fmla="*/ 1448579 w 1808187"/>
              <a:gd name="connsiteY18" fmla="*/ 1121855 h 1796693"/>
              <a:gd name="connsiteX19" fmla="*/ 933190 w 1808187"/>
              <a:gd name="connsiteY19" fmla="*/ 257332 h 1796693"/>
              <a:gd name="connsiteX20" fmla="*/ 1581583 w 1808187"/>
              <a:gd name="connsiteY20" fmla="*/ 1337986 h 1796693"/>
              <a:gd name="connsiteX21" fmla="*/ 1099444 w 1808187"/>
              <a:gd name="connsiteY21" fmla="*/ 1786874 h 1796693"/>
              <a:gd name="connsiteX22" fmla="*/ 1515081 w 1808187"/>
              <a:gd name="connsiteY22" fmla="*/ 955601 h 1796693"/>
              <a:gd name="connsiteX23" fmla="*/ 883314 w 1808187"/>
              <a:gd name="connsiteY23" fmla="*/ 190830 h 1796693"/>
              <a:gd name="connsiteX24" fmla="*/ 617306 w 1808187"/>
              <a:gd name="connsiteY24" fmla="*/ 224081 h 1796693"/>
              <a:gd name="connsiteX25" fmla="*/ 201670 w 1808187"/>
              <a:gd name="connsiteY25" fmla="*/ 672968 h 1796693"/>
              <a:gd name="connsiteX26" fmla="*/ 1099444 w 1808187"/>
              <a:gd name="connsiteY26" fmla="*/ 456837 h 1796693"/>
              <a:gd name="connsiteX27" fmla="*/ 1382077 w 1808187"/>
              <a:gd name="connsiteY27" fmla="*/ 357084 h 1796693"/>
              <a:gd name="connsiteX28" fmla="*/ 318048 w 1808187"/>
              <a:gd name="connsiteY28" fmla="*/ 1155106 h 1796693"/>
              <a:gd name="connsiteX29" fmla="*/ 234921 w 1808187"/>
              <a:gd name="connsiteY29" fmla="*/ 1171732 h 1796693"/>
              <a:gd name="connsiteX30" fmla="*/ 251546 w 1808187"/>
              <a:gd name="connsiteY30" fmla="*/ 1304735 h 1796693"/>
              <a:gd name="connsiteX31" fmla="*/ 1431954 w 1808187"/>
              <a:gd name="connsiteY31" fmla="*/ 1404488 h 1796693"/>
              <a:gd name="connsiteX32" fmla="*/ 268172 w 1808187"/>
              <a:gd name="connsiteY32" fmla="*/ 1304735 h 1796693"/>
              <a:gd name="connsiteX33" fmla="*/ 617306 w 1808187"/>
              <a:gd name="connsiteY33" fmla="*/ 1437739 h 1796693"/>
              <a:gd name="connsiteX34" fmla="*/ 1165946 w 1808187"/>
              <a:gd name="connsiteY34" fmla="*/ 1171732 h 1796693"/>
              <a:gd name="connsiteX35" fmla="*/ 1797714 w 1808187"/>
              <a:gd name="connsiteY35" fmla="*/ 839223 h 1796693"/>
              <a:gd name="connsiteX36" fmla="*/ 1515081 w 1808187"/>
              <a:gd name="connsiteY36" fmla="*/ 257332 h 1796693"/>
              <a:gd name="connsiteX37" fmla="*/ 933190 w 1808187"/>
              <a:gd name="connsiteY37" fmla="*/ 323834 h 1796693"/>
              <a:gd name="connsiteX38" fmla="*/ 168419 w 1808187"/>
              <a:gd name="connsiteY38" fmla="*/ 772721 h 1796693"/>
              <a:gd name="connsiteX39" fmla="*/ 201670 w 1808187"/>
              <a:gd name="connsiteY39" fmla="*/ 988852 h 1796693"/>
              <a:gd name="connsiteX40" fmla="*/ 1215823 w 1808187"/>
              <a:gd name="connsiteY40" fmla="*/ 1371237 h 1796693"/>
              <a:gd name="connsiteX41" fmla="*/ 1481830 w 1808187"/>
              <a:gd name="connsiteY41" fmla="*/ 1321361 h 1796693"/>
              <a:gd name="connsiteX42" fmla="*/ 1265698 w 1808187"/>
              <a:gd name="connsiteY42" fmla="*/ 988852 h 1796693"/>
              <a:gd name="connsiteX0" fmla="*/ 550804 w 1808187"/>
              <a:gd name="connsiteY0" fmla="*/ 573215 h 1796693"/>
              <a:gd name="connsiteX1" fmla="*/ 717059 w 1808187"/>
              <a:gd name="connsiteY1" fmla="*/ 1005477 h 1796693"/>
              <a:gd name="connsiteX2" fmla="*/ 1348826 w 1808187"/>
              <a:gd name="connsiteY2" fmla="*/ 739470 h 1796693"/>
              <a:gd name="connsiteX3" fmla="*/ 850063 w 1808187"/>
              <a:gd name="connsiteY3" fmla="*/ 1271484 h 1796693"/>
              <a:gd name="connsiteX4" fmla="*/ 35415 w 1808187"/>
              <a:gd name="connsiteY4" fmla="*/ 855848 h 1796693"/>
              <a:gd name="connsiteX5" fmla="*/ 201670 w 1808187"/>
              <a:gd name="connsiteY5" fmla="*/ 706219 h 1796693"/>
              <a:gd name="connsiteX6" fmla="*/ 700434 w 1808187"/>
              <a:gd name="connsiteY6" fmla="*/ 756095 h 1796693"/>
              <a:gd name="connsiteX7" fmla="*/ 1099444 w 1808187"/>
              <a:gd name="connsiteY7" fmla="*/ 24575 h 1796693"/>
              <a:gd name="connsiteX8" fmla="*/ 218295 w 1808187"/>
              <a:gd name="connsiteY8" fmla="*/ 290583 h 1796693"/>
              <a:gd name="connsiteX9" fmla="*/ 916564 w 1808187"/>
              <a:gd name="connsiteY9" fmla="*/ 1421114 h 1796693"/>
              <a:gd name="connsiteX10" fmla="*/ 135168 w 1808187"/>
              <a:gd name="connsiteY10" fmla="*/ 1504241 h 1796693"/>
              <a:gd name="connsiteX11" fmla="*/ 667183 w 1808187"/>
              <a:gd name="connsiteY11" fmla="*/ 889099 h 1796693"/>
              <a:gd name="connsiteX12" fmla="*/ 1282324 w 1808187"/>
              <a:gd name="connsiteY12" fmla="*/ 1304735 h 1796693"/>
              <a:gd name="connsiteX13" fmla="*/ 766935 w 1808187"/>
              <a:gd name="connsiteY13" fmla="*/ 1487615 h 1796693"/>
              <a:gd name="connsiteX14" fmla="*/ 1431954 w 1808187"/>
              <a:gd name="connsiteY14" fmla="*/ 672968 h 1796693"/>
              <a:gd name="connsiteX15" fmla="*/ 284797 w 1808187"/>
              <a:gd name="connsiteY15" fmla="*/ 1188357 h 1796693"/>
              <a:gd name="connsiteX16" fmla="*/ 1182572 w 1808187"/>
              <a:gd name="connsiteY16" fmla="*/ 1155106 h 1796693"/>
              <a:gd name="connsiteX17" fmla="*/ 1448579 w 1808187"/>
              <a:gd name="connsiteY17" fmla="*/ 1121855 h 1796693"/>
              <a:gd name="connsiteX18" fmla="*/ 933190 w 1808187"/>
              <a:gd name="connsiteY18" fmla="*/ 257332 h 1796693"/>
              <a:gd name="connsiteX19" fmla="*/ 1581583 w 1808187"/>
              <a:gd name="connsiteY19" fmla="*/ 1337986 h 1796693"/>
              <a:gd name="connsiteX20" fmla="*/ 1099444 w 1808187"/>
              <a:gd name="connsiteY20" fmla="*/ 1786874 h 1796693"/>
              <a:gd name="connsiteX21" fmla="*/ 1515081 w 1808187"/>
              <a:gd name="connsiteY21" fmla="*/ 955601 h 1796693"/>
              <a:gd name="connsiteX22" fmla="*/ 883314 w 1808187"/>
              <a:gd name="connsiteY22" fmla="*/ 190830 h 1796693"/>
              <a:gd name="connsiteX23" fmla="*/ 617306 w 1808187"/>
              <a:gd name="connsiteY23" fmla="*/ 224081 h 1796693"/>
              <a:gd name="connsiteX24" fmla="*/ 201670 w 1808187"/>
              <a:gd name="connsiteY24" fmla="*/ 672968 h 1796693"/>
              <a:gd name="connsiteX25" fmla="*/ 1099444 w 1808187"/>
              <a:gd name="connsiteY25" fmla="*/ 456837 h 1796693"/>
              <a:gd name="connsiteX26" fmla="*/ 1382077 w 1808187"/>
              <a:gd name="connsiteY26" fmla="*/ 357084 h 1796693"/>
              <a:gd name="connsiteX27" fmla="*/ 318048 w 1808187"/>
              <a:gd name="connsiteY27" fmla="*/ 1155106 h 1796693"/>
              <a:gd name="connsiteX28" fmla="*/ 234921 w 1808187"/>
              <a:gd name="connsiteY28" fmla="*/ 1171732 h 1796693"/>
              <a:gd name="connsiteX29" fmla="*/ 251546 w 1808187"/>
              <a:gd name="connsiteY29" fmla="*/ 1304735 h 1796693"/>
              <a:gd name="connsiteX30" fmla="*/ 1431954 w 1808187"/>
              <a:gd name="connsiteY30" fmla="*/ 1404488 h 1796693"/>
              <a:gd name="connsiteX31" fmla="*/ 268172 w 1808187"/>
              <a:gd name="connsiteY31" fmla="*/ 1304735 h 1796693"/>
              <a:gd name="connsiteX32" fmla="*/ 617306 w 1808187"/>
              <a:gd name="connsiteY32" fmla="*/ 1437739 h 1796693"/>
              <a:gd name="connsiteX33" fmla="*/ 1165946 w 1808187"/>
              <a:gd name="connsiteY33" fmla="*/ 1171732 h 1796693"/>
              <a:gd name="connsiteX34" fmla="*/ 1797714 w 1808187"/>
              <a:gd name="connsiteY34" fmla="*/ 839223 h 1796693"/>
              <a:gd name="connsiteX35" fmla="*/ 1515081 w 1808187"/>
              <a:gd name="connsiteY35" fmla="*/ 257332 h 1796693"/>
              <a:gd name="connsiteX36" fmla="*/ 933190 w 1808187"/>
              <a:gd name="connsiteY36" fmla="*/ 323834 h 1796693"/>
              <a:gd name="connsiteX37" fmla="*/ 168419 w 1808187"/>
              <a:gd name="connsiteY37" fmla="*/ 772721 h 1796693"/>
              <a:gd name="connsiteX38" fmla="*/ 201670 w 1808187"/>
              <a:gd name="connsiteY38" fmla="*/ 988852 h 1796693"/>
              <a:gd name="connsiteX39" fmla="*/ 1215823 w 1808187"/>
              <a:gd name="connsiteY39" fmla="*/ 1371237 h 1796693"/>
              <a:gd name="connsiteX40" fmla="*/ 1481830 w 1808187"/>
              <a:gd name="connsiteY40" fmla="*/ 1321361 h 1796693"/>
              <a:gd name="connsiteX41" fmla="*/ 1265698 w 1808187"/>
              <a:gd name="connsiteY41" fmla="*/ 988852 h 1796693"/>
              <a:gd name="connsiteX0" fmla="*/ 550804 w 1808187"/>
              <a:gd name="connsiteY0" fmla="*/ 573215 h 1796693"/>
              <a:gd name="connsiteX1" fmla="*/ 717059 w 1808187"/>
              <a:gd name="connsiteY1" fmla="*/ 1005477 h 1796693"/>
              <a:gd name="connsiteX2" fmla="*/ 1348826 w 1808187"/>
              <a:gd name="connsiteY2" fmla="*/ 739470 h 1796693"/>
              <a:gd name="connsiteX3" fmla="*/ 850063 w 1808187"/>
              <a:gd name="connsiteY3" fmla="*/ 1271484 h 1796693"/>
              <a:gd name="connsiteX4" fmla="*/ 35415 w 1808187"/>
              <a:gd name="connsiteY4" fmla="*/ 855848 h 1796693"/>
              <a:gd name="connsiteX5" fmla="*/ 201670 w 1808187"/>
              <a:gd name="connsiteY5" fmla="*/ 706219 h 1796693"/>
              <a:gd name="connsiteX6" fmla="*/ 700434 w 1808187"/>
              <a:gd name="connsiteY6" fmla="*/ 756095 h 1796693"/>
              <a:gd name="connsiteX7" fmla="*/ 1099444 w 1808187"/>
              <a:gd name="connsiteY7" fmla="*/ 24575 h 1796693"/>
              <a:gd name="connsiteX8" fmla="*/ 218295 w 1808187"/>
              <a:gd name="connsiteY8" fmla="*/ 290583 h 1796693"/>
              <a:gd name="connsiteX9" fmla="*/ 916564 w 1808187"/>
              <a:gd name="connsiteY9" fmla="*/ 1421114 h 1796693"/>
              <a:gd name="connsiteX10" fmla="*/ 135168 w 1808187"/>
              <a:gd name="connsiteY10" fmla="*/ 1504241 h 1796693"/>
              <a:gd name="connsiteX11" fmla="*/ 1282324 w 1808187"/>
              <a:gd name="connsiteY11" fmla="*/ 1304735 h 1796693"/>
              <a:gd name="connsiteX12" fmla="*/ 766935 w 1808187"/>
              <a:gd name="connsiteY12" fmla="*/ 1487615 h 1796693"/>
              <a:gd name="connsiteX13" fmla="*/ 1431954 w 1808187"/>
              <a:gd name="connsiteY13" fmla="*/ 672968 h 1796693"/>
              <a:gd name="connsiteX14" fmla="*/ 284797 w 1808187"/>
              <a:gd name="connsiteY14" fmla="*/ 1188357 h 1796693"/>
              <a:gd name="connsiteX15" fmla="*/ 1182572 w 1808187"/>
              <a:gd name="connsiteY15" fmla="*/ 1155106 h 1796693"/>
              <a:gd name="connsiteX16" fmla="*/ 1448579 w 1808187"/>
              <a:gd name="connsiteY16" fmla="*/ 1121855 h 1796693"/>
              <a:gd name="connsiteX17" fmla="*/ 933190 w 1808187"/>
              <a:gd name="connsiteY17" fmla="*/ 257332 h 1796693"/>
              <a:gd name="connsiteX18" fmla="*/ 1581583 w 1808187"/>
              <a:gd name="connsiteY18" fmla="*/ 1337986 h 1796693"/>
              <a:gd name="connsiteX19" fmla="*/ 1099444 w 1808187"/>
              <a:gd name="connsiteY19" fmla="*/ 1786874 h 1796693"/>
              <a:gd name="connsiteX20" fmla="*/ 1515081 w 1808187"/>
              <a:gd name="connsiteY20" fmla="*/ 955601 h 1796693"/>
              <a:gd name="connsiteX21" fmla="*/ 883314 w 1808187"/>
              <a:gd name="connsiteY21" fmla="*/ 190830 h 1796693"/>
              <a:gd name="connsiteX22" fmla="*/ 617306 w 1808187"/>
              <a:gd name="connsiteY22" fmla="*/ 224081 h 1796693"/>
              <a:gd name="connsiteX23" fmla="*/ 201670 w 1808187"/>
              <a:gd name="connsiteY23" fmla="*/ 672968 h 1796693"/>
              <a:gd name="connsiteX24" fmla="*/ 1099444 w 1808187"/>
              <a:gd name="connsiteY24" fmla="*/ 456837 h 1796693"/>
              <a:gd name="connsiteX25" fmla="*/ 1382077 w 1808187"/>
              <a:gd name="connsiteY25" fmla="*/ 357084 h 1796693"/>
              <a:gd name="connsiteX26" fmla="*/ 318048 w 1808187"/>
              <a:gd name="connsiteY26" fmla="*/ 1155106 h 1796693"/>
              <a:gd name="connsiteX27" fmla="*/ 234921 w 1808187"/>
              <a:gd name="connsiteY27" fmla="*/ 1171732 h 1796693"/>
              <a:gd name="connsiteX28" fmla="*/ 251546 w 1808187"/>
              <a:gd name="connsiteY28" fmla="*/ 1304735 h 1796693"/>
              <a:gd name="connsiteX29" fmla="*/ 1431954 w 1808187"/>
              <a:gd name="connsiteY29" fmla="*/ 1404488 h 1796693"/>
              <a:gd name="connsiteX30" fmla="*/ 268172 w 1808187"/>
              <a:gd name="connsiteY30" fmla="*/ 1304735 h 1796693"/>
              <a:gd name="connsiteX31" fmla="*/ 617306 w 1808187"/>
              <a:gd name="connsiteY31" fmla="*/ 1437739 h 1796693"/>
              <a:gd name="connsiteX32" fmla="*/ 1165946 w 1808187"/>
              <a:gd name="connsiteY32" fmla="*/ 1171732 h 1796693"/>
              <a:gd name="connsiteX33" fmla="*/ 1797714 w 1808187"/>
              <a:gd name="connsiteY33" fmla="*/ 839223 h 1796693"/>
              <a:gd name="connsiteX34" fmla="*/ 1515081 w 1808187"/>
              <a:gd name="connsiteY34" fmla="*/ 257332 h 1796693"/>
              <a:gd name="connsiteX35" fmla="*/ 933190 w 1808187"/>
              <a:gd name="connsiteY35" fmla="*/ 323834 h 1796693"/>
              <a:gd name="connsiteX36" fmla="*/ 168419 w 1808187"/>
              <a:gd name="connsiteY36" fmla="*/ 772721 h 1796693"/>
              <a:gd name="connsiteX37" fmla="*/ 201670 w 1808187"/>
              <a:gd name="connsiteY37" fmla="*/ 988852 h 1796693"/>
              <a:gd name="connsiteX38" fmla="*/ 1215823 w 1808187"/>
              <a:gd name="connsiteY38" fmla="*/ 1371237 h 1796693"/>
              <a:gd name="connsiteX39" fmla="*/ 1481830 w 1808187"/>
              <a:gd name="connsiteY39" fmla="*/ 1321361 h 1796693"/>
              <a:gd name="connsiteX40" fmla="*/ 1265698 w 1808187"/>
              <a:gd name="connsiteY40" fmla="*/ 988852 h 1796693"/>
              <a:gd name="connsiteX0" fmla="*/ 550804 w 1808187"/>
              <a:gd name="connsiteY0" fmla="*/ 559532 h 1783010"/>
              <a:gd name="connsiteX1" fmla="*/ 717059 w 1808187"/>
              <a:gd name="connsiteY1" fmla="*/ 991794 h 1783010"/>
              <a:gd name="connsiteX2" fmla="*/ 1348826 w 1808187"/>
              <a:gd name="connsiteY2" fmla="*/ 725787 h 1783010"/>
              <a:gd name="connsiteX3" fmla="*/ 850063 w 1808187"/>
              <a:gd name="connsiteY3" fmla="*/ 1257801 h 1783010"/>
              <a:gd name="connsiteX4" fmla="*/ 35415 w 1808187"/>
              <a:gd name="connsiteY4" fmla="*/ 842165 h 1783010"/>
              <a:gd name="connsiteX5" fmla="*/ 201670 w 1808187"/>
              <a:gd name="connsiteY5" fmla="*/ 692536 h 1783010"/>
              <a:gd name="connsiteX6" fmla="*/ 700434 w 1808187"/>
              <a:gd name="connsiteY6" fmla="*/ 742412 h 1783010"/>
              <a:gd name="connsiteX7" fmla="*/ 1099444 w 1808187"/>
              <a:gd name="connsiteY7" fmla="*/ 10892 h 1783010"/>
              <a:gd name="connsiteX8" fmla="*/ 1288022 w 1808187"/>
              <a:gd name="connsiteY8" fmla="*/ 1389447 h 1783010"/>
              <a:gd name="connsiteX9" fmla="*/ 916564 w 1808187"/>
              <a:gd name="connsiteY9" fmla="*/ 1407431 h 1783010"/>
              <a:gd name="connsiteX10" fmla="*/ 135168 w 1808187"/>
              <a:gd name="connsiteY10" fmla="*/ 1490558 h 1783010"/>
              <a:gd name="connsiteX11" fmla="*/ 1282324 w 1808187"/>
              <a:gd name="connsiteY11" fmla="*/ 1291052 h 1783010"/>
              <a:gd name="connsiteX12" fmla="*/ 766935 w 1808187"/>
              <a:gd name="connsiteY12" fmla="*/ 1473932 h 1783010"/>
              <a:gd name="connsiteX13" fmla="*/ 1431954 w 1808187"/>
              <a:gd name="connsiteY13" fmla="*/ 659285 h 1783010"/>
              <a:gd name="connsiteX14" fmla="*/ 284797 w 1808187"/>
              <a:gd name="connsiteY14" fmla="*/ 1174674 h 1783010"/>
              <a:gd name="connsiteX15" fmla="*/ 1182572 w 1808187"/>
              <a:gd name="connsiteY15" fmla="*/ 1141423 h 1783010"/>
              <a:gd name="connsiteX16" fmla="*/ 1448579 w 1808187"/>
              <a:gd name="connsiteY16" fmla="*/ 1108172 h 1783010"/>
              <a:gd name="connsiteX17" fmla="*/ 933190 w 1808187"/>
              <a:gd name="connsiteY17" fmla="*/ 243649 h 1783010"/>
              <a:gd name="connsiteX18" fmla="*/ 1581583 w 1808187"/>
              <a:gd name="connsiteY18" fmla="*/ 1324303 h 1783010"/>
              <a:gd name="connsiteX19" fmla="*/ 1099444 w 1808187"/>
              <a:gd name="connsiteY19" fmla="*/ 1773191 h 1783010"/>
              <a:gd name="connsiteX20" fmla="*/ 1515081 w 1808187"/>
              <a:gd name="connsiteY20" fmla="*/ 941918 h 1783010"/>
              <a:gd name="connsiteX21" fmla="*/ 883314 w 1808187"/>
              <a:gd name="connsiteY21" fmla="*/ 177147 h 1783010"/>
              <a:gd name="connsiteX22" fmla="*/ 617306 w 1808187"/>
              <a:gd name="connsiteY22" fmla="*/ 210398 h 1783010"/>
              <a:gd name="connsiteX23" fmla="*/ 201670 w 1808187"/>
              <a:gd name="connsiteY23" fmla="*/ 659285 h 1783010"/>
              <a:gd name="connsiteX24" fmla="*/ 1099444 w 1808187"/>
              <a:gd name="connsiteY24" fmla="*/ 443154 h 1783010"/>
              <a:gd name="connsiteX25" fmla="*/ 1382077 w 1808187"/>
              <a:gd name="connsiteY25" fmla="*/ 343401 h 1783010"/>
              <a:gd name="connsiteX26" fmla="*/ 318048 w 1808187"/>
              <a:gd name="connsiteY26" fmla="*/ 1141423 h 1783010"/>
              <a:gd name="connsiteX27" fmla="*/ 234921 w 1808187"/>
              <a:gd name="connsiteY27" fmla="*/ 1158049 h 1783010"/>
              <a:gd name="connsiteX28" fmla="*/ 251546 w 1808187"/>
              <a:gd name="connsiteY28" fmla="*/ 1291052 h 1783010"/>
              <a:gd name="connsiteX29" fmla="*/ 1431954 w 1808187"/>
              <a:gd name="connsiteY29" fmla="*/ 1390805 h 1783010"/>
              <a:gd name="connsiteX30" fmla="*/ 268172 w 1808187"/>
              <a:gd name="connsiteY30" fmla="*/ 1291052 h 1783010"/>
              <a:gd name="connsiteX31" fmla="*/ 617306 w 1808187"/>
              <a:gd name="connsiteY31" fmla="*/ 1424056 h 1783010"/>
              <a:gd name="connsiteX32" fmla="*/ 1165946 w 1808187"/>
              <a:gd name="connsiteY32" fmla="*/ 1158049 h 1783010"/>
              <a:gd name="connsiteX33" fmla="*/ 1797714 w 1808187"/>
              <a:gd name="connsiteY33" fmla="*/ 825540 h 1783010"/>
              <a:gd name="connsiteX34" fmla="*/ 1515081 w 1808187"/>
              <a:gd name="connsiteY34" fmla="*/ 243649 h 1783010"/>
              <a:gd name="connsiteX35" fmla="*/ 933190 w 1808187"/>
              <a:gd name="connsiteY35" fmla="*/ 310151 h 1783010"/>
              <a:gd name="connsiteX36" fmla="*/ 168419 w 1808187"/>
              <a:gd name="connsiteY36" fmla="*/ 759038 h 1783010"/>
              <a:gd name="connsiteX37" fmla="*/ 201670 w 1808187"/>
              <a:gd name="connsiteY37" fmla="*/ 975169 h 1783010"/>
              <a:gd name="connsiteX38" fmla="*/ 1215823 w 1808187"/>
              <a:gd name="connsiteY38" fmla="*/ 1357554 h 1783010"/>
              <a:gd name="connsiteX39" fmla="*/ 1481830 w 1808187"/>
              <a:gd name="connsiteY39" fmla="*/ 1307678 h 1783010"/>
              <a:gd name="connsiteX40" fmla="*/ 1265698 w 1808187"/>
              <a:gd name="connsiteY40" fmla="*/ 975169 h 1783010"/>
              <a:gd name="connsiteX0" fmla="*/ 550804 w 1808187"/>
              <a:gd name="connsiteY0" fmla="*/ 559532 h 1496907"/>
              <a:gd name="connsiteX1" fmla="*/ 717059 w 1808187"/>
              <a:gd name="connsiteY1" fmla="*/ 991794 h 1496907"/>
              <a:gd name="connsiteX2" fmla="*/ 1348826 w 1808187"/>
              <a:gd name="connsiteY2" fmla="*/ 725787 h 1496907"/>
              <a:gd name="connsiteX3" fmla="*/ 850063 w 1808187"/>
              <a:gd name="connsiteY3" fmla="*/ 1257801 h 1496907"/>
              <a:gd name="connsiteX4" fmla="*/ 35415 w 1808187"/>
              <a:gd name="connsiteY4" fmla="*/ 842165 h 1496907"/>
              <a:gd name="connsiteX5" fmla="*/ 201670 w 1808187"/>
              <a:gd name="connsiteY5" fmla="*/ 692536 h 1496907"/>
              <a:gd name="connsiteX6" fmla="*/ 700434 w 1808187"/>
              <a:gd name="connsiteY6" fmla="*/ 742412 h 1496907"/>
              <a:gd name="connsiteX7" fmla="*/ 1099444 w 1808187"/>
              <a:gd name="connsiteY7" fmla="*/ 10892 h 1496907"/>
              <a:gd name="connsiteX8" fmla="*/ 1288022 w 1808187"/>
              <a:gd name="connsiteY8" fmla="*/ 1389447 h 1496907"/>
              <a:gd name="connsiteX9" fmla="*/ 916564 w 1808187"/>
              <a:gd name="connsiteY9" fmla="*/ 1407431 h 1496907"/>
              <a:gd name="connsiteX10" fmla="*/ 135168 w 1808187"/>
              <a:gd name="connsiteY10" fmla="*/ 1490558 h 1496907"/>
              <a:gd name="connsiteX11" fmla="*/ 1282324 w 1808187"/>
              <a:gd name="connsiteY11" fmla="*/ 1291052 h 1496907"/>
              <a:gd name="connsiteX12" fmla="*/ 766935 w 1808187"/>
              <a:gd name="connsiteY12" fmla="*/ 1473932 h 1496907"/>
              <a:gd name="connsiteX13" fmla="*/ 1431954 w 1808187"/>
              <a:gd name="connsiteY13" fmla="*/ 659285 h 1496907"/>
              <a:gd name="connsiteX14" fmla="*/ 284797 w 1808187"/>
              <a:gd name="connsiteY14" fmla="*/ 1174674 h 1496907"/>
              <a:gd name="connsiteX15" fmla="*/ 1182572 w 1808187"/>
              <a:gd name="connsiteY15" fmla="*/ 1141423 h 1496907"/>
              <a:gd name="connsiteX16" fmla="*/ 1448579 w 1808187"/>
              <a:gd name="connsiteY16" fmla="*/ 1108172 h 1496907"/>
              <a:gd name="connsiteX17" fmla="*/ 933190 w 1808187"/>
              <a:gd name="connsiteY17" fmla="*/ 243649 h 1496907"/>
              <a:gd name="connsiteX18" fmla="*/ 1581583 w 1808187"/>
              <a:gd name="connsiteY18" fmla="*/ 1324303 h 1496907"/>
              <a:gd name="connsiteX19" fmla="*/ 1515081 w 1808187"/>
              <a:gd name="connsiteY19" fmla="*/ 941918 h 1496907"/>
              <a:gd name="connsiteX20" fmla="*/ 883314 w 1808187"/>
              <a:gd name="connsiteY20" fmla="*/ 177147 h 1496907"/>
              <a:gd name="connsiteX21" fmla="*/ 617306 w 1808187"/>
              <a:gd name="connsiteY21" fmla="*/ 210398 h 1496907"/>
              <a:gd name="connsiteX22" fmla="*/ 201670 w 1808187"/>
              <a:gd name="connsiteY22" fmla="*/ 659285 h 1496907"/>
              <a:gd name="connsiteX23" fmla="*/ 1099444 w 1808187"/>
              <a:gd name="connsiteY23" fmla="*/ 443154 h 1496907"/>
              <a:gd name="connsiteX24" fmla="*/ 1382077 w 1808187"/>
              <a:gd name="connsiteY24" fmla="*/ 343401 h 1496907"/>
              <a:gd name="connsiteX25" fmla="*/ 318048 w 1808187"/>
              <a:gd name="connsiteY25" fmla="*/ 1141423 h 1496907"/>
              <a:gd name="connsiteX26" fmla="*/ 234921 w 1808187"/>
              <a:gd name="connsiteY26" fmla="*/ 1158049 h 1496907"/>
              <a:gd name="connsiteX27" fmla="*/ 251546 w 1808187"/>
              <a:gd name="connsiteY27" fmla="*/ 1291052 h 1496907"/>
              <a:gd name="connsiteX28" fmla="*/ 1431954 w 1808187"/>
              <a:gd name="connsiteY28" fmla="*/ 1390805 h 1496907"/>
              <a:gd name="connsiteX29" fmla="*/ 268172 w 1808187"/>
              <a:gd name="connsiteY29" fmla="*/ 1291052 h 1496907"/>
              <a:gd name="connsiteX30" fmla="*/ 617306 w 1808187"/>
              <a:gd name="connsiteY30" fmla="*/ 1424056 h 1496907"/>
              <a:gd name="connsiteX31" fmla="*/ 1165946 w 1808187"/>
              <a:gd name="connsiteY31" fmla="*/ 1158049 h 1496907"/>
              <a:gd name="connsiteX32" fmla="*/ 1797714 w 1808187"/>
              <a:gd name="connsiteY32" fmla="*/ 825540 h 1496907"/>
              <a:gd name="connsiteX33" fmla="*/ 1515081 w 1808187"/>
              <a:gd name="connsiteY33" fmla="*/ 243649 h 1496907"/>
              <a:gd name="connsiteX34" fmla="*/ 933190 w 1808187"/>
              <a:gd name="connsiteY34" fmla="*/ 310151 h 1496907"/>
              <a:gd name="connsiteX35" fmla="*/ 168419 w 1808187"/>
              <a:gd name="connsiteY35" fmla="*/ 759038 h 1496907"/>
              <a:gd name="connsiteX36" fmla="*/ 201670 w 1808187"/>
              <a:gd name="connsiteY36" fmla="*/ 975169 h 1496907"/>
              <a:gd name="connsiteX37" fmla="*/ 1215823 w 1808187"/>
              <a:gd name="connsiteY37" fmla="*/ 1357554 h 1496907"/>
              <a:gd name="connsiteX38" fmla="*/ 1481830 w 1808187"/>
              <a:gd name="connsiteY38" fmla="*/ 1307678 h 1496907"/>
              <a:gd name="connsiteX39" fmla="*/ 1265698 w 1808187"/>
              <a:gd name="connsiteY39" fmla="*/ 975169 h 1496907"/>
              <a:gd name="connsiteX0" fmla="*/ 550804 w 1808187"/>
              <a:gd name="connsiteY0" fmla="*/ 559532 h 1496906"/>
              <a:gd name="connsiteX1" fmla="*/ 717059 w 1808187"/>
              <a:gd name="connsiteY1" fmla="*/ 991794 h 1496906"/>
              <a:gd name="connsiteX2" fmla="*/ 1348826 w 1808187"/>
              <a:gd name="connsiteY2" fmla="*/ 725787 h 1496906"/>
              <a:gd name="connsiteX3" fmla="*/ 850063 w 1808187"/>
              <a:gd name="connsiteY3" fmla="*/ 1257801 h 1496906"/>
              <a:gd name="connsiteX4" fmla="*/ 35415 w 1808187"/>
              <a:gd name="connsiteY4" fmla="*/ 842165 h 1496906"/>
              <a:gd name="connsiteX5" fmla="*/ 201670 w 1808187"/>
              <a:gd name="connsiteY5" fmla="*/ 692536 h 1496906"/>
              <a:gd name="connsiteX6" fmla="*/ 700434 w 1808187"/>
              <a:gd name="connsiteY6" fmla="*/ 742412 h 1496906"/>
              <a:gd name="connsiteX7" fmla="*/ 1099444 w 1808187"/>
              <a:gd name="connsiteY7" fmla="*/ 10892 h 1496906"/>
              <a:gd name="connsiteX8" fmla="*/ 1288022 w 1808187"/>
              <a:gd name="connsiteY8" fmla="*/ 1389447 h 1496906"/>
              <a:gd name="connsiteX9" fmla="*/ 916564 w 1808187"/>
              <a:gd name="connsiteY9" fmla="*/ 1407431 h 1496906"/>
              <a:gd name="connsiteX10" fmla="*/ 135168 w 1808187"/>
              <a:gd name="connsiteY10" fmla="*/ 1490558 h 1496906"/>
              <a:gd name="connsiteX11" fmla="*/ 1282324 w 1808187"/>
              <a:gd name="connsiteY11" fmla="*/ 1291052 h 1496906"/>
              <a:gd name="connsiteX12" fmla="*/ 766935 w 1808187"/>
              <a:gd name="connsiteY12" fmla="*/ 1473932 h 1496906"/>
              <a:gd name="connsiteX13" fmla="*/ 1431954 w 1808187"/>
              <a:gd name="connsiteY13" fmla="*/ 659285 h 1496906"/>
              <a:gd name="connsiteX14" fmla="*/ 284797 w 1808187"/>
              <a:gd name="connsiteY14" fmla="*/ 1174674 h 1496906"/>
              <a:gd name="connsiteX15" fmla="*/ 1182572 w 1808187"/>
              <a:gd name="connsiteY15" fmla="*/ 1141423 h 1496906"/>
              <a:gd name="connsiteX16" fmla="*/ 1448579 w 1808187"/>
              <a:gd name="connsiteY16" fmla="*/ 1108172 h 1496906"/>
              <a:gd name="connsiteX17" fmla="*/ 933190 w 1808187"/>
              <a:gd name="connsiteY17" fmla="*/ 243649 h 1496906"/>
              <a:gd name="connsiteX18" fmla="*/ 1515081 w 1808187"/>
              <a:gd name="connsiteY18" fmla="*/ 941918 h 1496906"/>
              <a:gd name="connsiteX19" fmla="*/ 883314 w 1808187"/>
              <a:gd name="connsiteY19" fmla="*/ 177147 h 1496906"/>
              <a:gd name="connsiteX20" fmla="*/ 617306 w 1808187"/>
              <a:gd name="connsiteY20" fmla="*/ 210398 h 1496906"/>
              <a:gd name="connsiteX21" fmla="*/ 201670 w 1808187"/>
              <a:gd name="connsiteY21" fmla="*/ 659285 h 1496906"/>
              <a:gd name="connsiteX22" fmla="*/ 1099444 w 1808187"/>
              <a:gd name="connsiteY22" fmla="*/ 443154 h 1496906"/>
              <a:gd name="connsiteX23" fmla="*/ 1382077 w 1808187"/>
              <a:gd name="connsiteY23" fmla="*/ 343401 h 1496906"/>
              <a:gd name="connsiteX24" fmla="*/ 318048 w 1808187"/>
              <a:gd name="connsiteY24" fmla="*/ 1141423 h 1496906"/>
              <a:gd name="connsiteX25" fmla="*/ 234921 w 1808187"/>
              <a:gd name="connsiteY25" fmla="*/ 1158049 h 1496906"/>
              <a:gd name="connsiteX26" fmla="*/ 251546 w 1808187"/>
              <a:gd name="connsiteY26" fmla="*/ 1291052 h 1496906"/>
              <a:gd name="connsiteX27" fmla="*/ 1431954 w 1808187"/>
              <a:gd name="connsiteY27" fmla="*/ 1390805 h 1496906"/>
              <a:gd name="connsiteX28" fmla="*/ 268172 w 1808187"/>
              <a:gd name="connsiteY28" fmla="*/ 1291052 h 1496906"/>
              <a:gd name="connsiteX29" fmla="*/ 617306 w 1808187"/>
              <a:gd name="connsiteY29" fmla="*/ 1424056 h 1496906"/>
              <a:gd name="connsiteX30" fmla="*/ 1165946 w 1808187"/>
              <a:gd name="connsiteY30" fmla="*/ 1158049 h 1496906"/>
              <a:gd name="connsiteX31" fmla="*/ 1797714 w 1808187"/>
              <a:gd name="connsiteY31" fmla="*/ 825540 h 1496906"/>
              <a:gd name="connsiteX32" fmla="*/ 1515081 w 1808187"/>
              <a:gd name="connsiteY32" fmla="*/ 243649 h 1496906"/>
              <a:gd name="connsiteX33" fmla="*/ 933190 w 1808187"/>
              <a:gd name="connsiteY33" fmla="*/ 310151 h 1496906"/>
              <a:gd name="connsiteX34" fmla="*/ 168419 w 1808187"/>
              <a:gd name="connsiteY34" fmla="*/ 759038 h 1496906"/>
              <a:gd name="connsiteX35" fmla="*/ 201670 w 1808187"/>
              <a:gd name="connsiteY35" fmla="*/ 975169 h 1496906"/>
              <a:gd name="connsiteX36" fmla="*/ 1215823 w 1808187"/>
              <a:gd name="connsiteY36" fmla="*/ 1357554 h 1496906"/>
              <a:gd name="connsiteX37" fmla="*/ 1481830 w 1808187"/>
              <a:gd name="connsiteY37" fmla="*/ 1307678 h 1496906"/>
              <a:gd name="connsiteX38" fmla="*/ 1265698 w 1808187"/>
              <a:gd name="connsiteY38" fmla="*/ 975169 h 1496906"/>
              <a:gd name="connsiteX0" fmla="*/ 550804 w 1808187"/>
              <a:gd name="connsiteY0" fmla="*/ 559532 h 1496906"/>
              <a:gd name="connsiteX1" fmla="*/ 717059 w 1808187"/>
              <a:gd name="connsiteY1" fmla="*/ 991794 h 1496906"/>
              <a:gd name="connsiteX2" fmla="*/ 1348826 w 1808187"/>
              <a:gd name="connsiteY2" fmla="*/ 725787 h 1496906"/>
              <a:gd name="connsiteX3" fmla="*/ 850063 w 1808187"/>
              <a:gd name="connsiteY3" fmla="*/ 1257801 h 1496906"/>
              <a:gd name="connsiteX4" fmla="*/ 35415 w 1808187"/>
              <a:gd name="connsiteY4" fmla="*/ 842165 h 1496906"/>
              <a:gd name="connsiteX5" fmla="*/ 201670 w 1808187"/>
              <a:gd name="connsiteY5" fmla="*/ 692536 h 1496906"/>
              <a:gd name="connsiteX6" fmla="*/ 700434 w 1808187"/>
              <a:gd name="connsiteY6" fmla="*/ 742412 h 1496906"/>
              <a:gd name="connsiteX7" fmla="*/ 1099444 w 1808187"/>
              <a:gd name="connsiteY7" fmla="*/ 10892 h 1496906"/>
              <a:gd name="connsiteX8" fmla="*/ 1288022 w 1808187"/>
              <a:gd name="connsiteY8" fmla="*/ 1389447 h 1496906"/>
              <a:gd name="connsiteX9" fmla="*/ 916564 w 1808187"/>
              <a:gd name="connsiteY9" fmla="*/ 1407431 h 1496906"/>
              <a:gd name="connsiteX10" fmla="*/ 135168 w 1808187"/>
              <a:gd name="connsiteY10" fmla="*/ 1490558 h 1496906"/>
              <a:gd name="connsiteX11" fmla="*/ 1282324 w 1808187"/>
              <a:gd name="connsiteY11" fmla="*/ 1291052 h 1496906"/>
              <a:gd name="connsiteX12" fmla="*/ 766935 w 1808187"/>
              <a:gd name="connsiteY12" fmla="*/ 1473932 h 1496906"/>
              <a:gd name="connsiteX13" fmla="*/ 1431954 w 1808187"/>
              <a:gd name="connsiteY13" fmla="*/ 659285 h 1496906"/>
              <a:gd name="connsiteX14" fmla="*/ 284797 w 1808187"/>
              <a:gd name="connsiteY14" fmla="*/ 1174674 h 1496906"/>
              <a:gd name="connsiteX15" fmla="*/ 1182572 w 1808187"/>
              <a:gd name="connsiteY15" fmla="*/ 1141423 h 1496906"/>
              <a:gd name="connsiteX16" fmla="*/ 1448579 w 1808187"/>
              <a:gd name="connsiteY16" fmla="*/ 1108172 h 1496906"/>
              <a:gd name="connsiteX17" fmla="*/ 933190 w 1808187"/>
              <a:gd name="connsiteY17" fmla="*/ 243649 h 1496906"/>
              <a:gd name="connsiteX18" fmla="*/ 1515081 w 1808187"/>
              <a:gd name="connsiteY18" fmla="*/ 941918 h 1496906"/>
              <a:gd name="connsiteX19" fmla="*/ 883314 w 1808187"/>
              <a:gd name="connsiteY19" fmla="*/ 177147 h 1496906"/>
              <a:gd name="connsiteX20" fmla="*/ 617306 w 1808187"/>
              <a:gd name="connsiteY20" fmla="*/ 210398 h 1496906"/>
              <a:gd name="connsiteX21" fmla="*/ 201670 w 1808187"/>
              <a:gd name="connsiteY21" fmla="*/ 659285 h 1496906"/>
              <a:gd name="connsiteX22" fmla="*/ 1099444 w 1808187"/>
              <a:gd name="connsiteY22" fmla="*/ 443154 h 1496906"/>
              <a:gd name="connsiteX23" fmla="*/ 1382077 w 1808187"/>
              <a:gd name="connsiteY23" fmla="*/ 343401 h 1496906"/>
              <a:gd name="connsiteX24" fmla="*/ 318048 w 1808187"/>
              <a:gd name="connsiteY24" fmla="*/ 1141423 h 1496906"/>
              <a:gd name="connsiteX25" fmla="*/ 234921 w 1808187"/>
              <a:gd name="connsiteY25" fmla="*/ 1158049 h 1496906"/>
              <a:gd name="connsiteX26" fmla="*/ 251546 w 1808187"/>
              <a:gd name="connsiteY26" fmla="*/ 1291052 h 1496906"/>
              <a:gd name="connsiteX27" fmla="*/ 1431954 w 1808187"/>
              <a:gd name="connsiteY27" fmla="*/ 1390805 h 1496906"/>
              <a:gd name="connsiteX28" fmla="*/ 268172 w 1808187"/>
              <a:gd name="connsiteY28" fmla="*/ 1291052 h 1496906"/>
              <a:gd name="connsiteX29" fmla="*/ 617306 w 1808187"/>
              <a:gd name="connsiteY29" fmla="*/ 1424056 h 1496906"/>
              <a:gd name="connsiteX30" fmla="*/ 1165946 w 1808187"/>
              <a:gd name="connsiteY30" fmla="*/ 1158049 h 1496906"/>
              <a:gd name="connsiteX31" fmla="*/ 1797714 w 1808187"/>
              <a:gd name="connsiteY31" fmla="*/ 825540 h 1496906"/>
              <a:gd name="connsiteX32" fmla="*/ 1515081 w 1808187"/>
              <a:gd name="connsiteY32" fmla="*/ 243649 h 1496906"/>
              <a:gd name="connsiteX33" fmla="*/ 933190 w 1808187"/>
              <a:gd name="connsiteY33" fmla="*/ 310151 h 1496906"/>
              <a:gd name="connsiteX34" fmla="*/ 168419 w 1808187"/>
              <a:gd name="connsiteY34" fmla="*/ 759038 h 1496906"/>
              <a:gd name="connsiteX35" fmla="*/ 201670 w 1808187"/>
              <a:gd name="connsiteY35" fmla="*/ 975169 h 1496906"/>
              <a:gd name="connsiteX36" fmla="*/ 1215823 w 1808187"/>
              <a:gd name="connsiteY36" fmla="*/ 1357554 h 1496906"/>
              <a:gd name="connsiteX37" fmla="*/ 1265698 w 1808187"/>
              <a:gd name="connsiteY37" fmla="*/ 975169 h 1496906"/>
              <a:gd name="connsiteX0" fmla="*/ 550804 w 1808187"/>
              <a:gd name="connsiteY0" fmla="*/ 559532 h 1496906"/>
              <a:gd name="connsiteX1" fmla="*/ 717059 w 1808187"/>
              <a:gd name="connsiteY1" fmla="*/ 991794 h 1496906"/>
              <a:gd name="connsiteX2" fmla="*/ 1348826 w 1808187"/>
              <a:gd name="connsiteY2" fmla="*/ 725787 h 1496906"/>
              <a:gd name="connsiteX3" fmla="*/ 850063 w 1808187"/>
              <a:gd name="connsiteY3" fmla="*/ 1257801 h 1496906"/>
              <a:gd name="connsiteX4" fmla="*/ 35415 w 1808187"/>
              <a:gd name="connsiteY4" fmla="*/ 842165 h 1496906"/>
              <a:gd name="connsiteX5" fmla="*/ 201670 w 1808187"/>
              <a:gd name="connsiteY5" fmla="*/ 692536 h 1496906"/>
              <a:gd name="connsiteX6" fmla="*/ 700434 w 1808187"/>
              <a:gd name="connsiteY6" fmla="*/ 742412 h 1496906"/>
              <a:gd name="connsiteX7" fmla="*/ 1099444 w 1808187"/>
              <a:gd name="connsiteY7" fmla="*/ 10892 h 1496906"/>
              <a:gd name="connsiteX8" fmla="*/ 1288022 w 1808187"/>
              <a:gd name="connsiteY8" fmla="*/ 1389447 h 1496906"/>
              <a:gd name="connsiteX9" fmla="*/ 916564 w 1808187"/>
              <a:gd name="connsiteY9" fmla="*/ 1407431 h 1496906"/>
              <a:gd name="connsiteX10" fmla="*/ 135168 w 1808187"/>
              <a:gd name="connsiteY10" fmla="*/ 1490558 h 1496906"/>
              <a:gd name="connsiteX11" fmla="*/ 1282324 w 1808187"/>
              <a:gd name="connsiteY11" fmla="*/ 1291052 h 1496906"/>
              <a:gd name="connsiteX12" fmla="*/ 766935 w 1808187"/>
              <a:gd name="connsiteY12" fmla="*/ 1473932 h 1496906"/>
              <a:gd name="connsiteX13" fmla="*/ 1431954 w 1808187"/>
              <a:gd name="connsiteY13" fmla="*/ 659285 h 1496906"/>
              <a:gd name="connsiteX14" fmla="*/ 284797 w 1808187"/>
              <a:gd name="connsiteY14" fmla="*/ 1174674 h 1496906"/>
              <a:gd name="connsiteX15" fmla="*/ 1182572 w 1808187"/>
              <a:gd name="connsiteY15" fmla="*/ 1141423 h 1496906"/>
              <a:gd name="connsiteX16" fmla="*/ 1448579 w 1808187"/>
              <a:gd name="connsiteY16" fmla="*/ 1108172 h 1496906"/>
              <a:gd name="connsiteX17" fmla="*/ 933190 w 1808187"/>
              <a:gd name="connsiteY17" fmla="*/ 243649 h 1496906"/>
              <a:gd name="connsiteX18" fmla="*/ 883314 w 1808187"/>
              <a:gd name="connsiteY18" fmla="*/ 177147 h 1496906"/>
              <a:gd name="connsiteX19" fmla="*/ 617306 w 1808187"/>
              <a:gd name="connsiteY19" fmla="*/ 210398 h 1496906"/>
              <a:gd name="connsiteX20" fmla="*/ 201670 w 1808187"/>
              <a:gd name="connsiteY20" fmla="*/ 659285 h 1496906"/>
              <a:gd name="connsiteX21" fmla="*/ 1099444 w 1808187"/>
              <a:gd name="connsiteY21" fmla="*/ 443154 h 1496906"/>
              <a:gd name="connsiteX22" fmla="*/ 1382077 w 1808187"/>
              <a:gd name="connsiteY22" fmla="*/ 343401 h 1496906"/>
              <a:gd name="connsiteX23" fmla="*/ 318048 w 1808187"/>
              <a:gd name="connsiteY23" fmla="*/ 1141423 h 1496906"/>
              <a:gd name="connsiteX24" fmla="*/ 234921 w 1808187"/>
              <a:gd name="connsiteY24" fmla="*/ 1158049 h 1496906"/>
              <a:gd name="connsiteX25" fmla="*/ 251546 w 1808187"/>
              <a:gd name="connsiteY25" fmla="*/ 1291052 h 1496906"/>
              <a:gd name="connsiteX26" fmla="*/ 1431954 w 1808187"/>
              <a:gd name="connsiteY26" fmla="*/ 1390805 h 1496906"/>
              <a:gd name="connsiteX27" fmla="*/ 268172 w 1808187"/>
              <a:gd name="connsiteY27" fmla="*/ 1291052 h 1496906"/>
              <a:gd name="connsiteX28" fmla="*/ 617306 w 1808187"/>
              <a:gd name="connsiteY28" fmla="*/ 1424056 h 1496906"/>
              <a:gd name="connsiteX29" fmla="*/ 1165946 w 1808187"/>
              <a:gd name="connsiteY29" fmla="*/ 1158049 h 1496906"/>
              <a:gd name="connsiteX30" fmla="*/ 1797714 w 1808187"/>
              <a:gd name="connsiteY30" fmla="*/ 825540 h 1496906"/>
              <a:gd name="connsiteX31" fmla="*/ 1515081 w 1808187"/>
              <a:gd name="connsiteY31" fmla="*/ 243649 h 1496906"/>
              <a:gd name="connsiteX32" fmla="*/ 933190 w 1808187"/>
              <a:gd name="connsiteY32" fmla="*/ 310151 h 1496906"/>
              <a:gd name="connsiteX33" fmla="*/ 168419 w 1808187"/>
              <a:gd name="connsiteY33" fmla="*/ 759038 h 1496906"/>
              <a:gd name="connsiteX34" fmla="*/ 201670 w 1808187"/>
              <a:gd name="connsiteY34" fmla="*/ 975169 h 1496906"/>
              <a:gd name="connsiteX35" fmla="*/ 1215823 w 1808187"/>
              <a:gd name="connsiteY35" fmla="*/ 1357554 h 1496906"/>
              <a:gd name="connsiteX36" fmla="*/ 1265698 w 1808187"/>
              <a:gd name="connsiteY36" fmla="*/ 975169 h 1496906"/>
              <a:gd name="connsiteX0" fmla="*/ 550804 w 1799959"/>
              <a:gd name="connsiteY0" fmla="*/ 559532 h 1496906"/>
              <a:gd name="connsiteX1" fmla="*/ 717059 w 1799959"/>
              <a:gd name="connsiteY1" fmla="*/ 991794 h 1496906"/>
              <a:gd name="connsiteX2" fmla="*/ 1348826 w 1799959"/>
              <a:gd name="connsiteY2" fmla="*/ 725787 h 1496906"/>
              <a:gd name="connsiteX3" fmla="*/ 850063 w 1799959"/>
              <a:gd name="connsiteY3" fmla="*/ 1257801 h 1496906"/>
              <a:gd name="connsiteX4" fmla="*/ 35415 w 1799959"/>
              <a:gd name="connsiteY4" fmla="*/ 842165 h 1496906"/>
              <a:gd name="connsiteX5" fmla="*/ 201670 w 1799959"/>
              <a:gd name="connsiteY5" fmla="*/ 692536 h 1496906"/>
              <a:gd name="connsiteX6" fmla="*/ 700434 w 1799959"/>
              <a:gd name="connsiteY6" fmla="*/ 742412 h 1496906"/>
              <a:gd name="connsiteX7" fmla="*/ 1099444 w 1799959"/>
              <a:gd name="connsiteY7" fmla="*/ 10892 h 1496906"/>
              <a:gd name="connsiteX8" fmla="*/ 1288022 w 1799959"/>
              <a:gd name="connsiteY8" fmla="*/ 1389447 h 1496906"/>
              <a:gd name="connsiteX9" fmla="*/ 916564 w 1799959"/>
              <a:gd name="connsiteY9" fmla="*/ 1407431 h 1496906"/>
              <a:gd name="connsiteX10" fmla="*/ 135168 w 1799959"/>
              <a:gd name="connsiteY10" fmla="*/ 1490558 h 1496906"/>
              <a:gd name="connsiteX11" fmla="*/ 1282324 w 1799959"/>
              <a:gd name="connsiteY11" fmla="*/ 1291052 h 1496906"/>
              <a:gd name="connsiteX12" fmla="*/ 766935 w 1799959"/>
              <a:gd name="connsiteY12" fmla="*/ 1473932 h 1496906"/>
              <a:gd name="connsiteX13" fmla="*/ 1431954 w 1799959"/>
              <a:gd name="connsiteY13" fmla="*/ 659285 h 1496906"/>
              <a:gd name="connsiteX14" fmla="*/ 284797 w 1799959"/>
              <a:gd name="connsiteY14" fmla="*/ 1174674 h 1496906"/>
              <a:gd name="connsiteX15" fmla="*/ 1182572 w 1799959"/>
              <a:gd name="connsiteY15" fmla="*/ 1141423 h 1496906"/>
              <a:gd name="connsiteX16" fmla="*/ 1448579 w 1799959"/>
              <a:gd name="connsiteY16" fmla="*/ 1108172 h 1496906"/>
              <a:gd name="connsiteX17" fmla="*/ 933190 w 1799959"/>
              <a:gd name="connsiteY17" fmla="*/ 243649 h 1496906"/>
              <a:gd name="connsiteX18" fmla="*/ 883314 w 1799959"/>
              <a:gd name="connsiteY18" fmla="*/ 177147 h 1496906"/>
              <a:gd name="connsiteX19" fmla="*/ 617306 w 1799959"/>
              <a:gd name="connsiteY19" fmla="*/ 210398 h 1496906"/>
              <a:gd name="connsiteX20" fmla="*/ 201670 w 1799959"/>
              <a:gd name="connsiteY20" fmla="*/ 659285 h 1496906"/>
              <a:gd name="connsiteX21" fmla="*/ 1099444 w 1799959"/>
              <a:gd name="connsiteY21" fmla="*/ 443154 h 1496906"/>
              <a:gd name="connsiteX22" fmla="*/ 1382077 w 1799959"/>
              <a:gd name="connsiteY22" fmla="*/ 343401 h 1496906"/>
              <a:gd name="connsiteX23" fmla="*/ 318048 w 1799959"/>
              <a:gd name="connsiteY23" fmla="*/ 1141423 h 1496906"/>
              <a:gd name="connsiteX24" fmla="*/ 234921 w 1799959"/>
              <a:gd name="connsiteY24" fmla="*/ 1158049 h 1496906"/>
              <a:gd name="connsiteX25" fmla="*/ 251546 w 1799959"/>
              <a:gd name="connsiteY25" fmla="*/ 1291052 h 1496906"/>
              <a:gd name="connsiteX26" fmla="*/ 1431954 w 1799959"/>
              <a:gd name="connsiteY26" fmla="*/ 1390805 h 1496906"/>
              <a:gd name="connsiteX27" fmla="*/ 268172 w 1799959"/>
              <a:gd name="connsiteY27" fmla="*/ 1291052 h 1496906"/>
              <a:gd name="connsiteX28" fmla="*/ 617306 w 1799959"/>
              <a:gd name="connsiteY28" fmla="*/ 1424056 h 1496906"/>
              <a:gd name="connsiteX29" fmla="*/ 1165946 w 1799959"/>
              <a:gd name="connsiteY29" fmla="*/ 1158049 h 1496906"/>
              <a:gd name="connsiteX30" fmla="*/ 1797714 w 1799959"/>
              <a:gd name="connsiteY30" fmla="*/ 825540 h 1496906"/>
              <a:gd name="connsiteX31" fmla="*/ 933190 w 1799959"/>
              <a:gd name="connsiteY31" fmla="*/ 310151 h 1496906"/>
              <a:gd name="connsiteX32" fmla="*/ 168419 w 1799959"/>
              <a:gd name="connsiteY32" fmla="*/ 759038 h 1496906"/>
              <a:gd name="connsiteX33" fmla="*/ 201670 w 1799959"/>
              <a:gd name="connsiteY33" fmla="*/ 975169 h 1496906"/>
              <a:gd name="connsiteX34" fmla="*/ 1215823 w 1799959"/>
              <a:gd name="connsiteY34" fmla="*/ 1357554 h 1496906"/>
              <a:gd name="connsiteX35" fmla="*/ 1265698 w 1799959"/>
              <a:gd name="connsiteY35" fmla="*/ 975169 h 1496906"/>
              <a:gd name="connsiteX0" fmla="*/ 550804 w 1457118"/>
              <a:gd name="connsiteY0" fmla="*/ 559532 h 1496906"/>
              <a:gd name="connsiteX1" fmla="*/ 717059 w 1457118"/>
              <a:gd name="connsiteY1" fmla="*/ 991794 h 1496906"/>
              <a:gd name="connsiteX2" fmla="*/ 1348826 w 1457118"/>
              <a:gd name="connsiteY2" fmla="*/ 725787 h 1496906"/>
              <a:gd name="connsiteX3" fmla="*/ 850063 w 1457118"/>
              <a:gd name="connsiteY3" fmla="*/ 1257801 h 1496906"/>
              <a:gd name="connsiteX4" fmla="*/ 35415 w 1457118"/>
              <a:gd name="connsiteY4" fmla="*/ 842165 h 1496906"/>
              <a:gd name="connsiteX5" fmla="*/ 201670 w 1457118"/>
              <a:gd name="connsiteY5" fmla="*/ 692536 h 1496906"/>
              <a:gd name="connsiteX6" fmla="*/ 700434 w 1457118"/>
              <a:gd name="connsiteY6" fmla="*/ 742412 h 1496906"/>
              <a:gd name="connsiteX7" fmla="*/ 1099444 w 1457118"/>
              <a:gd name="connsiteY7" fmla="*/ 10892 h 1496906"/>
              <a:gd name="connsiteX8" fmla="*/ 1288022 w 1457118"/>
              <a:gd name="connsiteY8" fmla="*/ 1389447 h 1496906"/>
              <a:gd name="connsiteX9" fmla="*/ 916564 w 1457118"/>
              <a:gd name="connsiteY9" fmla="*/ 1407431 h 1496906"/>
              <a:gd name="connsiteX10" fmla="*/ 135168 w 1457118"/>
              <a:gd name="connsiteY10" fmla="*/ 1490558 h 1496906"/>
              <a:gd name="connsiteX11" fmla="*/ 1282324 w 1457118"/>
              <a:gd name="connsiteY11" fmla="*/ 1291052 h 1496906"/>
              <a:gd name="connsiteX12" fmla="*/ 766935 w 1457118"/>
              <a:gd name="connsiteY12" fmla="*/ 1473932 h 1496906"/>
              <a:gd name="connsiteX13" fmla="*/ 1431954 w 1457118"/>
              <a:gd name="connsiteY13" fmla="*/ 659285 h 1496906"/>
              <a:gd name="connsiteX14" fmla="*/ 284797 w 1457118"/>
              <a:gd name="connsiteY14" fmla="*/ 1174674 h 1496906"/>
              <a:gd name="connsiteX15" fmla="*/ 1182572 w 1457118"/>
              <a:gd name="connsiteY15" fmla="*/ 1141423 h 1496906"/>
              <a:gd name="connsiteX16" fmla="*/ 1448579 w 1457118"/>
              <a:gd name="connsiteY16" fmla="*/ 1108172 h 1496906"/>
              <a:gd name="connsiteX17" fmla="*/ 933190 w 1457118"/>
              <a:gd name="connsiteY17" fmla="*/ 243649 h 1496906"/>
              <a:gd name="connsiteX18" fmla="*/ 883314 w 1457118"/>
              <a:gd name="connsiteY18" fmla="*/ 177147 h 1496906"/>
              <a:gd name="connsiteX19" fmla="*/ 617306 w 1457118"/>
              <a:gd name="connsiteY19" fmla="*/ 210398 h 1496906"/>
              <a:gd name="connsiteX20" fmla="*/ 201670 w 1457118"/>
              <a:gd name="connsiteY20" fmla="*/ 659285 h 1496906"/>
              <a:gd name="connsiteX21" fmla="*/ 1099444 w 1457118"/>
              <a:gd name="connsiteY21" fmla="*/ 443154 h 1496906"/>
              <a:gd name="connsiteX22" fmla="*/ 1382077 w 1457118"/>
              <a:gd name="connsiteY22" fmla="*/ 343401 h 1496906"/>
              <a:gd name="connsiteX23" fmla="*/ 318048 w 1457118"/>
              <a:gd name="connsiteY23" fmla="*/ 1141423 h 1496906"/>
              <a:gd name="connsiteX24" fmla="*/ 234921 w 1457118"/>
              <a:gd name="connsiteY24" fmla="*/ 1158049 h 1496906"/>
              <a:gd name="connsiteX25" fmla="*/ 251546 w 1457118"/>
              <a:gd name="connsiteY25" fmla="*/ 1291052 h 1496906"/>
              <a:gd name="connsiteX26" fmla="*/ 1431954 w 1457118"/>
              <a:gd name="connsiteY26" fmla="*/ 1390805 h 1496906"/>
              <a:gd name="connsiteX27" fmla="*/ 268172 w 1457118"/>
              <a:gd name="connsiteY27" fmla="*/ 1291052 h 1496906"/>
              <a:gd name="connsiteX28" fmla="*/ 617306 w 1457118"/>
              <a:gd name="connsiteY28" fmla="*/ 1424056 h 1496906"/>
              <a:gd name="connsiteX29" fmla="*/ 1165946 w 1457118"/>
              <a:gd name="connsiteY29" fmla="*/ 1158049 h 1496906"/>
              <a:gd name="connsiteX30" fmla="*/ 933190 w 1457118"/>
              <a:gd name="connsiteY30" fmla="*/ 310151 h 1496906"/>
              <a:gd name="connsiteX31" fmla="*/ 168419 w 1457118"/>
              <a:gd name="connsiteY31" fmla="*/ 759038 h 1496906"/>
              <a:gd name="connsiteX32" fmla="*/ 201670 w 1457118"/>
              <a:gd name="connsiteY32" fmla="*/ 975169 h 1496906"/>
              <a:gd name="connsiteX33" fmla="*/ 1215823 w 1457118"/>
              <a:gd name="connsiteY33" fmla="*/ 1357554 h 1496906"/>
              <a:gd name="connsiteX34" fmla="*/ 1265698 w 1457118"/>
              <a:gd name="connsiteY34" fmla="*/ 975169 h 1496906"/>
              <a:gd name="connsiteX0" fmla="*/ 550804 w 1457118"/>
              <a:gd name="connsiteY0" fmla="*/ 559532 h 1496906"/>
              <a:gd name="connsiteX1" fmla="*/ 717059 w 1457118"/>
              <a:gd name="connsiteY1" fmla="*/ 991794 h 1496906"/>
              <a:gd name="connsiteX2" fmla="*/ 1348826 w 1457118"/>
              <a:gd name="connsiteY2" fmla="*/ 725787 h 1496906"/>
              <a:gd name="connsiteX3" fmla="*/ 850063 w 1457118"/>
              <a:gd name="connsiteY3" fmla="*/ 1257801 h 1496906"/>
              <a:gd name="connsiteX4" fmla="*/ 35415 w 1457118"/>
              <a:gd name="connsiteY4" fmla="*/ 842165 h 1496906"/>
              <a:gd name="connsiteX5" fmla="*/ 201670 w 1457118"/>
              <a:gd name="connsiteY5" fmla="*/ 692536 h 1496906"/>
              <a:gd name="connsiteX6" fmla="*/ 700434 w 1457118"/>
              <a:gd name="connsiteY6" fmla="*/ 742412 h 1496906"/>
              <a:gd name="connsiteX7" fmla="*/ 1099444 w 1457118"/>
              <a:gd name="connsiteY7" fmla="*/ 10892 h 1496906"/>
              <a:gd name="connsiteX8" fmla="*/ 1288022 w 1457118"/>
              <a:gd name="connsiteY8" fmla="*/ 1389447 h 1496906"/>
              <a:gd name="connsiteX9" fmla="*/ 916564 w 1457118"/>
              <a:gd name="connsiteY9" fmla="*/ 1407431 h 1496906"/>
              <a:gd name="connsiteX10" fmla="*/ 135168 w 1457118"/>
              <a:gd name="connsiteY10" fmla="*/ 1490558 h 1496906"/>
              <a:gd name="connsiteX11" fmla="*/ 1282324 w 1457118"/>
              <a:gd name="connsiteY11" fmla="*/ 1291052 h 1496906"/>
              <a:gd name="connsiteX12" fmla="*/ 766935 w 1457118"/>
              <a:gd name="connsiteY12" fmla="*/ 1473932 h 1496906"/>
              <a:gd name="connsiteX13" fmla="*/ 1431954 w 1457118"/>
              <a:gd name="connsiteY13" fmla="*/ 659285 h 1496906"/>
              <a:gd name="connsiteX14" fmla="*/ 284797 w 1457118"/>
              <a:gd name="connsiteY14" fmla="*/ 1174674 h 1496906"/>
              <a:gd name="connsiteX15" fmla="*/ 1182572 w 1457118"/>
              <a:gd name="connsiteY15" fmla="*/ 1141423 h 1496906"/>
              <a:gd name="connsiteX16" fmla="*/ 1448579 w 1457118"/>
              <a:gd name="connsiteY16" fmla="*/ 1108172 h 1496906"/>
              <a:gd name="connsiteX17" fmla="*/ 933190 w 1457118"/>
              <a:gd name="connsiteY17" fmla="*/ 243649 h 1496906"/>
              <a:gd name="connsiteX18" fmla="*/ 883314 w 1457118"/>
              <a:gd name="connsiteY18" fmla="*/ 177147 h 1496906"/>
              <a:gd name="connsiteX19" fmla="*/ 617306 w 1457118"/>
              <a:gd name="connsiteY19" fmla="*/ 210398 h 1496906"/>
              <a:gd name="connsiteX20" fmla="*/ 201670 w 1457118"/>
              <a:gd name="connsiteY20" fmla="*/ 659285 h 1496906"/>
              <a:gd name="connsiteX21" fmla="*/ 1099444 w 1457118"/>
              <a:gd name="connsiteY21" fmla="*/ 443154 h 1496906"/>
              <a:gd name="connsiteX22" fmla="*/ 1382077 w 1457118"/>
              <a:gd name="connsiteY22" fmla="*/ 343401 h 1496906"/>
              <a:gd name="connsiteX23" fmla="*/ 318048 w 1457118"/>
              <a:gd name="connsiteY23" fmla="*/ 1141423 h 1496906"/>
              <a:gd name="connsiteX24" fmla="*/ 234921 w 1457118"/>
              <a:gd name="connsiteY24" fmla="*/ 1158049 h 1496906"/>
              <a:gd name="connsiteX25" fmla="*/ 251546 w 1457118"/>
              <a:gd name="connsiteY25" fmla="*/ 1291052 h 1496906"/>
              <a:gd name="connsiteX26" fmla="*/ 1431954 w 1457118"/>
              <a:gd name="connsiteY26" fmla="*/ 1390805 h 1496906"/>
              <a:gd name="connsiteX27" fmla="*/ 268172 w 1457118"/>
              <a:gd name="connsiteY27" fmla="*/ 1291052 h 1496906"/>
              <a:gd name="connsiteX28" fmla="*/ 617306 w 1457118"/>
              <a:gd name="connsiteY28" fmla="*/ 1424056 h 1496906"/>
              <a:gd name="connsiteX29" fmla="*/ 1165946 w 1457118"/>
              <a:gd name="connsiteY29" fmla="*/ 1158049 h 1496906"/>
              <a:gd name="connsiteX30" fmla="*/ 933190 w 1457118"/>
              <a:gd name="connsiteY30" fmla="*/ 310151 h 1496906"/>
              <a:gd name="connsiteX31" fmla="*/ 201670 w 1457118"/>
              <a:gd name="connsiteY31" fmla="*/ 975169 h 1496906"/>
              <a:gd name="connsiteX32" fmla="*/ 1215823 w 1457118"/>
              <a:gd name="connsiteY32" fmla="*/ 1357554 h 1496906"/>
              <a:gd name="connsiteX33" fmla="*/ 1265698 w 1457118"/>
              <a:gd name="connsiteY33" fmla="*/ 975169 h 149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57118" h="1496906">
                <a:moveTo>
                  <a:pt x="550804" y="559532"/>
                </a:moveTo>
                <a:cubicBezTo>
                  <a:pt x="567429" y="761808"/>
                  <a:pt x="584055" y="964085"/>
                  <a:pt x="717059" y="991794"/>
                </a:cubicBezTo>
                <a:cubicBezTo>
                  <a:pt x="850063" y="1019503"/>
                  <a:pt x="1326659" y="681453"/>
                  <a:pt x="1348826" y="725787"/>
                </a:cubicBezTo>
                <a:cubicBezTo>
                  <a:pt x="1370993" y="770121"/>
                  <a:pt x="1068965" y="1238405"/>
                  <a:pt x="850063" y="1257801"/>
                </a:cubicBezTo>
                <a:cubicBezTo>
                  <a:pt x="631161" y="1277197"/>
                  <a:pt x="143480" y="936376"/>
                  <a:pt x="35415" y="842165"/>
                </a:cubicBezTo>
                <a:cubicBezTo>
                  <a:pt x="-72650" y="747954"/>
                  <a:pt x="90833" y="709162"/>
                  <a:pt x="201670" y="692536"/>
                </a:cubicBezTo>
                <a:cubicBezTo>
                  <a:pt x="312506" y="675911"/>
                  <a:pt x="550805" y="856019"/>
                  <a:pt x="700434" y="742412"/>
                </a:cubicBezTo>
                <a:cubicBezTo>
                  <a:pt x="850063" y="628805"/>
                  <a:pt x="1001513" y="-96947"/>
                  <a:pt x="1099444" y="10892"/>
                </a:cubicBezTo>
                <a:cubicBezTo>
                  <a:pt x="1197375" y="118731"/>
                  <a:pt x="1318502" y="1156691"/>
                  <a:pt x="1288022" y="1389447"/>
                </a:cubicBezTo>
                <a:cubicBezTo>
                  <a:pt x="1257542" y="1622203"/>
                  <a:pt x="1108706" y="1390579"/>
                  <a:pt x="916564" y="1407431"/>
                </a:cubicBezTo>
                <a:cubicBezTo>
                  <a:pt x="724422" y="1424283"/>
                  <a:pt x="74208" y="1509954"/>
                  <a:pt x="135168" y="1490558"/>
                </a:cubicBezTo>
                <a:cubicBezTo>
                  <a:pt x="196128" y="1471162"/>
                  <a:pt x="1177030" y="1293823"/>
                  <a:pt x="1282324" y="1291052"/>
                </a:cubicBezTo>
                <a:cubicBezTo>
                  <a:pt x="1387618" y="1288281"/>
                  <a:pt x="741997" y="1579226"/>
                  <a:pt x="766935" y="1473932"/>
                </a:cubicBezTo>
                <a:cubicBezTo>
                  <a:pt x="791873" y="1368638"/>
                  <a:pt x="1512310" y="709161"/>
                  <a:pt x="1431954" y="659285"/>
                </a:cubicBezTo>
                <a:cubicBezTo>
                  <a:pt x="1351598" y="609409"/>
                  <a:pt x="326361" y="1094318"/>
                  <a:pt x="284797" y="1174674"/>
                </a:cubicBezTo>
                <a:cubicBezTo>
                  <a:pt x="243233" y="1255030"/>
                  <a:pt x="988608" y="1152507"/>
                  <a:pt x="1182572" y="1141423"/>
                </a:cubicBezTo>
                <a:cubicBezTo>
                  <a:pt x="1376536" y="1130339"/>
                  <a:pt x="1490143" y="1257801"/>
                  <a:pt x="1448579" y="1108172"/>
                </a:cubicBezTo>
                <a:cubicBezTo>
                  <a:pt x="1407015" y="958543"/>
                  <a:pt x="1027401" y="398820"/>
                  <a:pt x="933190" y="243649"/>
                </a:cubicBezTo>
                <a:cubicBezTo>
                  <a:pt x="838979" y="88478"/>
                  <a:pt x="935961" y="182689"/>
                  <a:pt x="883314" y="177147"/>
                </a:cubicBezTo>
                <a:cubicBezTo>
                  <a:pt x="830667" y="171605"/>
                  <a:pt x="730913" y="130042"/>
                  <a:pt x="617306" y="210398"/>
                </a:cubicBezTo>
                <a:cubicBezTo>
                  <a:pt x="503699" y="290754"/>
                  <a:pt x="121314" y="620492"/>
                  <a:pt x="201670" y="659285"/>
                </a:cubicBezTo>
                <a:cubicBezTo>
                  <a:pt x="282026" y="698078"/>
                  <a:pt x="902710" y="495801"/>
                  <a:pt x="1099444" y="443154"/>
                </a:cubicBezTo>
                <a:cubicBezTo>
                  <a:pt x="1296178" y="390507"/>
                  <a:pt x="1512310" y="227023"/>
                  <a:pt x="1382077" y="343401"/>
                </a:cubicBezTo>
                <a:cubicBezTo>
                  <a:pt x="1251844" y="459779"/>
                  <a:pt x="509241" y="1005648"/>
                  <a:pt x="318048" y="1141423"/>
                </a:cubicBezTo>
                <a:cubicBezTo>
                  <a:pt x="126855" y="1277198"/>
                  <a:pt x="246005" y="1133111"/>
                  <a:pt x="234921" y="1158049"/>
                </a:cubicBezTo>
                <a:cubicBezTo>
                  <a:pt x="223837" y="1182987"/>
                  <a:pt x="52041" y="1252259"/>
                  <a:pt x="251546" y="1291052"/>
                </a:cubicBezTo>
                <a:cubicBezTo>
                  <a:pt x="451051" y="1329845"/>
                  <a:pt x="1429183" y="1390805"/>
                  <a:pt x="1431954" y="1390805"/>
                </a:cubicBezTo>
                <a:cubicBezTo>
                  <a:pt x="1434725" y="1390805"/>
                  <a:pt x="403947" y="1285510"/>
                  <a:pt x="268172" y="1291052"/>
                </a:cubicBezTo>
                <a:cubicBezTo>
                  <a:pt x="132397" y="1296594"/>
                  <a:pt x="467677" y="1446223"/>
                  <a:pt x="617306" y="1424056"/>
                </a:cubicBezTo>
                <a:cubicBezTo>
                  <a:pt x="766935" y="1401889"/>
                  <a:pt x="1113299" y="1343700"/>
                  <a:pt x="1165946" y="1158049"/>
                </a:cubicBezTo>
                <a:cubicBezTo>
                  <a:pt x="1218593" y="972398"/>
                  <a:pt x="1093903" y="340631"/>
                  <a:pt x="933190" y="310151"/>
                </a:cubicBezTo>
                <a:cubicBezTo>
                  <a:pt x="772477" y="279671"/>
                  <a:pt x="154565" y="800602"/>
                  <a:pt x="201670" y="975169"/>
                </a:cubicBezTo>
                <a:cubicBezTo>
                  <a:pt x="376237" y="1074922"/>
                  <a:pt x="1038485" y="1357554"/>
                  <a:pt x="1215823" y="1357554"/>
                </a:cubicBezTo>
                <a:cubicBezTo>
                  <a:pt x="1393161" y="1357554"/>
                  <a:pt x="1255308" y="1054832"/>
                  <a:pt x="1265698" y="975169"/>
                </a:cubicBezTo>
              </a:path>
            </a:pathLst>
          </a:custGeom>
          <a:noFill/>
          <a:ln w="50800" cap="rnd">
            <a:solidFill>
              <a:srgbClr val="5B9BD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4" name="Forma livre: Forma 163"/>
          <p:cNvSpPr/>
          <p:nvPr/>
        </p:nvSpPr>
        <p:spPr>
          <a:xfrm>
            <a:off x="10982181" y="3779241"/>
            <a:ext cx="926342" cy="1150156"/>
          </a:xfrm>
          <a:custGeom>
            <a:avLst/>
            <a:gdLst>
              <a:gd name="connsiteX0" fmla="*/ 550804 w 1808187"/>
              <a:gd name="connsiteY0" fmla="*/ 565655 h 1789281"/>
              <a:gd name="connsiteX1" fmla="*/ 717059 w 1808187"/>
              <a:gd name="connsiteY1" fmla="*/ 997917 h 1789281"/>
              <a:gd name="connsiteX2" fmla="*/ 1348826 w 1808187"/>
              <a:gd name="connsiteY2" fmla="*/ 731910 h 1789281"/>
              <a:gd name="connsiteX3" fmla="*/ 933190 w 1808187"/>
              <a:gd name="connsiteY3" fmla="*/ 632157 h 1789281"/>
              <a:gd name="connsiteX4" fmla="*/ 949815 w 1808187"/>
              <a:gd name="connsiteY4" fmla="*/ 964666 h 1789281"/>
              <a:gd name="connsiteX5" fmla="*/ 850063 w 1808187"/>
              <a:gd name="connsiteY5" fmla="*/ 1263924 h 1789281"/>
              <a:gd name="connsiteX6" fmla="*/ 35415 w 1808187"/>
              <a:gd name="connsiteY6" fmla="*/ 848288 h 1789281"/>
              <a:gd name="connsiteX7" fmla="*/ 201670 w 1808187"/>
              <a:gd name="connsiteY7" fmla="*/ 698659 h 1789281"/>
              <a:gd name="connsiteX8" fmla="*/ 700434 w 1808187"/>
              <a:gd name="connsiteY8" fmla="*/ 748535 h 1789281"/>
              <a:gd name="connsiteX9" fmla="*/ 1099444 w 1808187"/>
              <a:gd name="connsiteY9" fmla="*/ 17015 h 1789281"/>
              <a:gd name="connsiteX10" fmla="*/ 218295 w 1808187"/>
              <a:gd name="connsiteY10" fmla="*/ 283023 h 1789281"/>
              <a:gd name="connsiteX11" fmla="*/ 417801 w 1808187"/>
              <a:gd name="connsiteY11" fmla="*/ 848288 h 1789281"/>
              <a:gd name="connsiteX12" fmla="*/ 916564 w 1808187"/>
              <a:gd name="connsiteY12" fmla="*/ 1413554 h 1789281"/>
              <a:gd name="connsiteX13" fmla="*/ 135168 w 1808187"/>
              <a:gd name="connsiteY13" fmla="*/ 1496681 h 1789281"/>
              <a:gd name="connsiteX14" fmla="*/ 667183 w 1808187"/>
              <a:gd name="connsiteY14" fmla="*/ 881539 h 1789281"/>
              <a:gd name="connsiteX15" fmla="*/ 1282324 w 1808187"/>
              <a:gd name="connsiteY15" fmla="*/ 1297175 h 1789281"/>
              <a:gd name="connsiteX16" fmla="*/ 766935 w 1808187"/>
              <a:gd name="connsiteY16" fmla="*/ 1480055 h 1789281"/>
              <a:gd name="connsiteX17" fmla="*/ 700434 w 1808187"/>
              <a:gd name="connsiteY17" fmla="*/ 898164 h 1789281"/>
              <a:gd name="connsiteX18" fmla="*/ 1431954 w 1808187"/>
              <a:gd name="connsiteY18" fmla="*/ 665408 h 1789281"/>
              <a:gd name="connsiteX19" fmla="*/ 1365452 w 1808187"/>
              <a:gd name="connsiteY19" fmla="*/ 549030 h 1789281"/>
              <a:gd name="connsiteX20" fmla="*/ 617306 w 1808187"/>
              <a:gd name="connsiteY20" fmla="*/ 715284 h 1789281"/>
              <a:gd name="connsiteX21" fmla="*/ 284797 w 1808187"/>
              <a:gd name="connsiteY21" fmla="*/ 1180797 h 1789281"/>
              <a:gd name="connsiteX22" fmla="*/ 1182572 w 1808187"/>
              <a:gd name="connsiteY22" fmla="*/ 1147546 h 1789281"/>
              <a:gd name="connsiteX23" fmla="*/ 1448579 w 1808187"/>
              <a:gd name="connsiteY23" fmla="*/ 1114295 h 1789281"/>
              <a:gd name="connsiteX24" fmla="*/ 550804 w 1808187"/>
              <a:gd name="connsiteY24" fmla="*/ 1180797 h 1789281"/>
              <a:gd name="connsiteX25" fmla="*/ 800186 w 1808187"/>
              <a:gd name="connsiteY25" fmla="*/ 881539 h 1789281"/>
              <a:gd name="connsiteX26" fmla="*/ 1298950 w 1808187"/>
              <a:gd name="connsiteY26" fmla="*/ 648783 h 1789281"/>
              <a:gd name="connsiteX27" fmla="*/ 933190 w 1808187"/>
              <a:gd name="connsiteY27" fmla="*/ 249772 h 1789281"/>
              <a:gd name="connsiteX28" fmla="*/ 700434 w 1808187"/>
              <a:gd name="connsiteY28" fmla="*/ 831663 h 1789281"/>
              <a:gd name="connsiteX29" fmla="*/ 1581583 w 1808187"/>
              <a:gd name="connsiteY29" fmla="*/ 1330426 h 1789281"/>
              <a:gd name="connsiteX30" fmla="*/ 1099444 w 1808187"/>
              <a:gd name="connsiteY30" fmla="*/ 1779314 h 1789281"/>
              <a:gd name="connsiteX31" fmla="*/ 833437 w 1808187"/>
              <a:gd name="connsiteY31" fmla="*/ 881539 h 1789281"/>
              <a:gd name="connsiteX32" fmla="*/ 1515081 w 1808187"/>
              <a:gd name="connsiteY32" fmla="*/ 948041 h 1789281"/>
              <a:gd name="connsiteX33" fmla="*/ 883314 w 1808187"/>
              <a:gd name="connsiteY33" fmla="*/ 183270 h 1789281"/>
              <a:gd name="connsiteX34" fmla="*/ 617306 w 1808187"/>
              <a:gd name="connsiteY34" fmla="*/ 216521 h 1789281"/>
              <a:gd name="connsiteX35" fmla="*/ 201670 w 1808187"/>
              <a:gd name="connsiteY35" fmla="*/ 665408 h 1789281"/>
              <a:gd name="connsiteX36" fmla="*/ 1099444 w 1808187"/>
              <a:gd name="connsiteY36" fmla="*/ 449277 h 1789281"/>
              <a:gd name="connsiteX37" fmla="*/ 1382077 w 1808187"/>
              <a:gd name="connsiteY37" fmla="*/ 349524 h 1789281"/>
              <a:gd name="connsiteX38" fmla="*/ 318048 w 1808187"/>
              <a:gd name="connsiteY38" fmla="*/ 1147546 h 1789281"/>
              <a:gd name="connsiteX39" fmla="*/ 234921 w 1808187"/>
              <a:gd name="connsiteY39" fmla="*/ 1164172 h 1789281"/>
              <a:gd name="connsiteX40" fmla="*/ 251546 w 1808187"/>
              <a:gd name="connsiteY40" fmla="*/ 1297175 h 1789281"/>
              <a:gd name="connsiteX41" fmla="*/ 1066194 w 1808187"/>
              <a:gd name="connsiteY41" fmla="*/ 1147546 h 1789281"/>
              <a:gd name="connsiteX42" fmla="*/ 1431954 w 1808187"/>
              <a:gd name="connsiteY42" fmla="*/ 1396928 h 1789281"/>
              <a:gd name="connsiteX43" fmla="*/ 268172 w 1808187"/>
              <a:gd name="connsiteY43" fmla="*/ 1297175 h 1789281"/>
              <a:gd name="connsiteX44" fmla="*/ 617306 w 1808187"/>
              <a:gd name="connsiteY44" fmla="*/ 1430179 h 1789281"/>
              <a:gd name="connsiteX45" fmla="*/ 1165946 w 1808187"/>
              <a:gd name="connsiteY45" fmla="*/ 1164172 h 1789281"/>
              <a:gd name="connsiteX46" fmla="*/ 1797714 w 1808187"/>
              <a:gd name="connsiteY46" fmla="*/ 831663 h 1789281"/>
              <a:gd name="connsiteX47" fmla="*/ 1515081 w 1808187"/>
              <a:gd name="connsiteY47" fmla="*/ 249772 h 1789281"/>
              <a:gd name="connsiteX48" fmla="*/ 933190 w 1808187"/>
              <a:gd name="connsiteY48" fmla="*/ 316274 h 1789281"/>
              <a:gd name="connsiteX49" fmla="*/ 600681 w 1808187"/>
              <a:gd name="connsiteY49" fmla="*/ 598906 h 1789281"/>
              <a:gd name="connsiteX50" fmla="*/ 168419 w 1808187"/>
              <a:gd name="connsiteY50" fmla="*/ 765161 h 1789281"/>
              <a:gd name="connsiteX51" fmla="*/ 201670 w 1808187"/>
              <a:gd name="connsiteY51" fmla="*/ 981292 h 1789281"/>
              <a:gd name="connsiteX52" fmla="*/ 1215823 w 1808187"/>
              <a:gd name="connsiteY52" fmla="*/ 1363677 h 1789281"/>
              <a:gd name="connsiteX53" fmla="*/ 1398703 w 1808187"/>
              <a:gd name="connsiteY53" fmla="*/ 1064419 h 1789281"/>
              <a:gd name="connsiteX54" fmla="*/ 1348826 w 1808187"/>
              <a:gd name="connsiteY54" fmla="*/ 1064419 h 1789281"/>
              <a:gd name="connsiteX0" fmla="*/ 550804 w 1808187"/>
              <a:gd name="connsiteY0" fmla="*/ 565655 h 1789281"/>
              <a:gd name="connsiteX1" fmla="*/ 717059 w 1808187"/>
              <a:gd name="connsiteY1" fmla="*/ 997917 h 1789281"/>
              <a:gd name="connsiteX2" fmla="*/ 1348826 w 1808187"/>
              <a:gd name="connsiteY2" fmla="*/ 731910 h 1789281"/>
              <a:gd name="connsiteX3" fmla="*/ 933190 w 1808187"/>
              <a:gd name="connsiteY3" fmla="*/ 632157 h 1789281"/>
              <a:gd name="connsiteX4" fmla="*/ 949815 w 1808187"/>
              <a:gd name="connsiteY4" fmla="*/ 964666 h 1789281"/>
              <a:gd name="connsiteX5" fmla="*/ 850063 w 1808187"/>
              <a:gd name="connsiteY5" fmla="*/ 1263924 h 1789281"/>
              <a:gd name="connsiteX6" fmla="*/ 35415 w 1808187"/>
              <a:gd name="connsiteY6" fmla="*/ 848288 h 1789281"/>
              <a:gd name="connsiteX7" fmla="*/ 201670 w 1808187"/>
              <a:gd name="connsiteY7" fmla="*/ 698659 h 1789281"/>
              <a:gd name="connsiteX8" fmla="*/ 700434 w 1808187"/>
              <a:gd name="connsiteY8" fmla="*/ 748535 h 1789281"/>
              <a:gd name="connsiteX9" fmla="*/ 1099444 w 1808187"/>
              <a:gd name="connsiteY9" fmla="*/ 17015 h 1789281"/>
              <a:gd name="connsiteX10" fmla="*/ 218295 w 1808187"/>
              <a:gd name="connsiteY10" fmla="*/ 283023 h 1789281"/>
              <a:gd name="connsiteX11" fmla="*/ 417801 w 1808187"/>
              <a:gd name="connsiteY11" fmla="*/ 848288 h 1789281"/>
              <a:gd name="connsiteX12" fmla="*/ 916564 w 1808187"/>
              <a:gd name="connsiteY12" fmla="*/ 1413554 h 1789281"/>
              <a:gd name="connsiteX13" fmla="*/ 135168 w 1808187"/>
              <a:gd name="connsiteY13" fmla="*/ 1496681 h 1789281"/>
              <a:gd name="connsiteX14" fmla="*/ 667183 w 1808187"/>
              <a:gd name="connsiteY14" fmla="*/ 881539 h 1789281"/>
              <a:gd name="connsiteX15" fmla="*/ 1282324 w 1808187"/>
              <a:gd name="connsiteY15" fmla="*/ 1297175 h 1789281"/>
              <a:gd name="connsiteX16" fmla="*/ 766935 w 1808187"/>
              <a:gd name="connsiteY16" fmla="*/ 1480055 h 1789281"/>
              <a:gd name="connsiteX17" fmla="*/ 700434 w 1808187"/>
              <a:gd name="connsiteY17" fmla="*/ 898164 h 1789281"/>
              <a:gd name="connsiteX18" fmla="*/ 1431954 w 1808187"/>
              <a:gd name="connsiteY18" fmla="*/ 665408 h 1789281"/>
              <a:gd name="connsiteX19" fmla="*/ 1365452 w 1808187"/>
              <a:gd name="connsiteY19" fmla="*/ 549030 h 1789281"/>
              <a:gd name="connsiteX20" fmla="*/ 617306 w 1808187"/>
              <a:gd name="connsiteY20" fmla="*/ 715284 h 1789281"/>
              <a:gd name="connsiteX21" fmla="*/ 284797 w 1808187"/>
              <a:gd name="connsiteY21" fmla="*/ 1180797 h 1789281"/>
              <a:gd name="connsiteX22" fmla="*/ 1182572 w 1808187"/>
              <a:gd name="connsiteY22" fmla="*/ 1147546 h 1789281"/>
              <a:gd name="connsiteX23" fmla="*/ 1448579 w 1808187"/>
              <a:gd name="connsiteY23" fmla="*/ 1114295 h 1789281"/>
              <a:gd name="connsiteX24" fmla="*/ 550804 w 1808187"/>
              <a:gd name="connsiteY24" fmla="*/ 1180797 h 1789281"/>
              <a:gd name="connsiteX25" fmla="*/ 800186 w 1808187"/>
              <a:gd name="connsiteY25" fmla="*/ 881539 h 1789281"/>
              <a:gd name="connsiteX26" fmla="*/ 1298950 w 1808187"/>
              <a:gd name="connsiteY26" fmla="*/ 648783 h 1789281"/>
              <a:gd name="connsiteX27" fmla="*/ 933190 w 1808187"/>
              <a:gd name="connsiteY27" fmla="*/ 249772 h 1789281"/>
              <a:gd name="connsiteX28" fmla="*/ 700434 w 1808187"/>
              <a:gd name="connsiteY28" fmla="*/ 831663 h 1789281"/>
              <a:gd name="connsiteX29" fmla="*/ 1581583 w 1808187"/>
              <a:gd name="connsiteY29" fmla="*/ 1330426 h 1789281"/>
              <a:gd name="connsiteX30" fmla="*/ 1099444 w 1808187"/>
              <a:gd name="connsiteY30" fmla="*/ 1779314 h 1789281"/>
              <a:gd name="connsiteX31" fmla="*/ 833437 w 1808187"/>
              <a:gd name="connsiteY31" fmla="*/ 881539 h 1789281"/>
              <a:gd name="connsiteX32" fmla="*/ 1515081 w 1808187"/>
              <a:gd name="connsiteY32" fmla="*/ 948041 h 1789281"/>
              <a:gd name="connsiteX33" fmla="*/ 883314 w 1808187"/>
              <a:gd name="connsiteY33" fmla="*/ 183270 h 1789281"/>
              <a:gd name="connsiteX34" fmla="*/ 617306 w 1808187"/>
              <a:gd name="connsiteY34" fmla="*/ 216521 h 1789281"/>
              <a:gd name="connsiteX35" fmla="*/ 201670 w 1808187"/>
              <a:gd name="connsiteY35" fmla="*/ 665408 h 1789281"/>
              <a:gd name="connsiteX36" fmla="*/ 1099444 w 1808187"/>
              <a:gd name="connsiteY36" fmla="*/ 449277 h 1789281"/>
              <a:gd name="connsiteX37" fmla="*/ 1382077 w 1808187"/>
              <a:gd name="connsiteY37" fmla="*/ 349524 h 1789281"/>
              <a:gd name="connsiteX38" fmla="*/ 318048 w 1808187"/>
              <a:gd name="connsiteY38" fmla="*/ 1147546 h 1789281"/>
              <a:gd name="connsiteX39" fmla="*/ 234921 w 1808187"/>
              <a:gd name="connsiteY39" fmla="*/ 1164172 h 1789281"/>
              <a:gd name="connsiteX40" fmla="*/ 251546 w 1808187"/>
              <a:gd name="connsiteY40" fmla="*/ 1297175 h 1789281"/>
              <a:gd name="connsiteX41" fmla="*/ 1066194 w 1808187"/>
              <a:gd name="connsiteY41" fmla="*/ 1147546 h 1789281"/>
              <a:gd name="connsiteX42" fmla="*/ 1431954 w 1808187"/>
              <a:gd name="connsiteY42" fmla="*/ 1396928 h 1789281"/>
              <a:gd name="connsiteX43" fmla="*/ 268172 w 1808187"/>
              <a:gd name="connsiteY43" fmla="*/ 1297175 h 1789281"/>
              <a:gd name="connsiteX44" fmla="*/ 617306 w 1808187"/>
              <a:gd name="connsiteY44" fmla="*/ 1430179 h 1789281"/>
              <a:gd name="connsiteX45" fmla="*/ 1165946 w 1808187"/>
              <a:gd name="connsiteY45" fmla="*/ 1164172 h 1789281"/>
              <a:gd name="connsiteX46" fmla="*/ 1797714 w 1808187"/>
              <a:gd name="connsiteY46" fmla="*/ 831663 h 1789281"/>
              <a:gd name="connsiteX47" fmla="*/ 1515081 w 1808187"/>
              <a:gd name="connsiteY47" fmla="*/ 249772 h 1789281"/>
              <a:gd name="connsiteX48" fmla="*/ 933190 w 1808187"/>
              <a:gd name="connsiteY48" fmla="*/ 316274 h 1789281"/>
              <a:gd name="connsiteX49" fmla="*/ 600681 w 1808187"/>
              <a:gd name="connsiteY49" fmla="*/ 598906 h 1789281"/>
              <a:gd name="connsiteX50" fmla="*/ 168419 w 1808187"/>
              <a:gd name="connsiteY50" fmla="*/ 765161 h 1789281"/>
              <a:gd name="connsiteX51" fmla="*/ 201670 w 1808187"/>
              <a:gd name="connsiteY51" fmla="*/ 981292 h 1789281"/>
              <a:gd name="connsiteX52" fmla="*/ 1215823 w 1808187"/>
              <a:gd name="connsiteY52" fmla="*/ 1363677 h 1789281"/>
              <a:gd name="connsiteX53" fmla="*/ 1481830 w 1808187"/>
              <a:gd name="connsiteY53" fmla="*/ 1313801 h 1789281"/>
              <a:gd name="connsiteX54" fmla="*/ 1348826 w 1808187"/>
              <a:gd name="connsiteY54" fmla="*/ 1064419 h 1789281"/>
              <a:gd name="connsiteX0" fmla="*/ 550804 w 1808187"/>
              <a:gd name="connsiteY0" fmla="*/ 565655 h 1789281"/>
              <a:gd name="connsiteX1" fmla="*/ 717059 w 1808187"/>
              <a:gd name="connsiteY1" fmla="*/ 997917 h 1789281"/>
              <a:gd name="connsiteX2" fmla="*/ 1348826 w 1808187"/>
              <a:gd name="connsiteY2" fmla="*/ 731910 h 1789281"/>
              <a:gd name="connsiteX3" fmla="*/ 933190 w 1808187"/>
              <a:gd name="connsiteY3" fmla="*/ 632157 h 1789281"/>
              <a:gd name="connsiteX4" fmla="*/ 949815 w 1808187"/>
              <a:gd name="connsiteY4" fmla="*/ 964666 h 1789281"/>
              <a:gd name="connsiteX5" fmla="*/ 850063 w 1808187"/>
              <a:gd name="connsiteY5" fmla="*/ 1263924 h 1789281"/>
              <a:gd name="connsiteX6" fmla="*/ 35415 w 1808187"/>
              <a:gd name="connsiteY6" fmla="*/ 848288 h 1789281"/>
              <a:gd name="connsiteX7" fmla="*/ 201670 w 1808187"/>
              <a:gd name="connsiteY7" fmla="*/ 698659 h 1789281"/>
              <a:gd name="connsiteX8" fmla="*/ 700434 w 1808187"/>
              <a:gd name="connsiteY8" fmla="*/ 748535 h 1789281"/>
              <a:gd name="connsiteX9" fmla="*/ 1099444 w 1808187"/>
              <a:gd name="connsiteY9" fmla="*/ 17015 h 1789281"/>
              <a:gd name="connsiteX10" fmla="*/ 218295 w 1808187"/>
              <a:gd name="connsiteY10" fmla="*/ 283023 h 1789281"/>
              <a:gd name="connsiteX11" fmla="*/ 417801 w 1808187"/>
              <a:gd name="connsiteY11" fmla="*/ 848288 h 1789281"/>
              <a:gd name="connsiteX12" fmla="*/ 916564 w 1808187"/>
              <a:gd name="connsiteY12" fmla="*/ 1413554 h 1789281"/>
              <a:gd name="connsiteX13" fmla="*/ 135168 w 1808187"/>
              <a:gd name="connsiteY13" fmla="*/ 1496681 h 1789281"/>
              <a:gd name="connsiteX14" fmla="*/ 667183 w 1808187"/>
              <a:gd name="connsiteY14" fmla="*/ 881539 h 1789281"/>
              <a:gd name="connsiteX15" fmla="*/ 1282324 w 1808187"/>
              <a:gd name="connsiteY15" fmla="*/ 1297175 h 1789281"/>
              <a:gd name="connsiteX16" fmla="*/ 766935 w 1808187"/>
              <a:gd name="connsiteY16" fmla="*/ 1480055 h 1789281"/>
              <a:gd name="connsiteX17" fmla="*/ 700434 w 1808187"/>
              <a:gd name="connsiteY17" fmla="*/ 898164 h 1789281"/>
              <a:gd name="connsiteX18" fmla="*/ 1431954 w 1808187"/>
              <a:gd name="connsiteY18" fmla="*/ 665408 h 1789281"/>
              <a:gd name="connsiteX19" fmla="*/ 1365452 w 1808187"/>
              <a:gd name="connsiteY19" fmla="*/ 549030 h 1789281"/>
              <a:gd name="connsiteX20" fmla="*/ 617306 w 1808187"/>
              <a:gd name="connsiteY20" fmla="*/ 715284 h 1789281"/>
              <a:gd name="connsiteX21" fmla="*/ 284797 w 1808187"/>
              <a:gd name="connsiteY21" fmla="*/ 1180797 h 1789281"/>
              <a:gd name="connsiteX22" fmla="*/ 1182572 w 1808187"/>
              <a:gd name="connsiteY22" fmla="*/ 1147546 h 1789281"/>
              <a:gd name="connsiteX23" fmla="*/ 1448579 w 1808187"/>
              <a:gd name="connsiteY23" fmla="*/ 1114295 h 1789281"/>
              <a:gd name="connsiteX24" fmla="*/ 550804 w 1808187"/>
              <a:gd name="connsiteY24" fmla="*/ 1180797 h 1789281"/>
              <a:gd name="connsiteX25" fmla="*/ 800186 w 1808187"/>
              <a:gd name="connsiteY25" fmla="*/ 881539 h 1789281"/>
              <a:gd name="connsiteX26" fmla="*/ 1298950 w 1808187"/>
              <a:gd name="connsiteY26" fmla="*/ 648783 h 1789281"/>
              <a:gd name="connsiteX27" fmla="*/ 933190 w 1808187"/>
              <a:gd name="connsiteY27" fmla="*/ 249772 h 1789281"/>
              <a:gd name="connsiteX28" fmla="*/ 700434 w 1808187"/>
              <a:gd name="connsiteY28" fmla="*/ 831663 h 1789281"/>
              <a:gd name="connsiteX29" fmla="*/ 1581583 w 1808187"/>
              <a:gd name="connsiteY29" fmla="*/ 1330426 h 1789281"/>
              <a:gd name="connsiteX30" fmla="*/ 1099444 w 1808187"/>
              <a:gd name="connsiteY30" fmla="*/ 1779314 h 1789281"/>
              <a:gd name="connsiteX31" fmla="*/ 833437 w 1808187"/>
              <a:gd name="connsiteY31" fmla="*/ 881539 h 1789281"/>
              <a:gd name="connsiteX32" fmla="*/ 1515081 w 1808187"/>
              <a:gd name="connsiteY32" fmla="*/ 948041 h 1789281"/>
              <a:gd name="connsiteX33" fmla="*/ 883314 w 1808187"/>
              <a:gd name="connsiteY33" fmla="*/ 183270 h 1789281"/>
              <a:gd name="connsiteX34" fmla="*/ 617306 w 1808187"/>
              <a:gd name="connsiteY34" fmla="*/ 216521 h 1789281"/>
              <a:gd name="connsiteX35" fmla="*/ 201670 w 1808187"/>
              <a:gd name="connsiteY35" fmla="*/ 665408 h 1789281"/>
              <a:gd name="connsiteX36" fmla="*/ 1099444 w 1808187"/>
              <a:gd name="connsiteY36" fmla="*/ 449277 h 1789281"/>
              <a:gd name="connsiteX37" fmla="*/ 1382077 w 1808187"/>
              <a:gd name="connsiteY37" fmla="*/ 349524 h 1789281"/>
              <a:gd name="connsiteX38" fmla="*/ 318048 w 1808187"/>
              <a:gd name="connsiteY38" fmla="*/ 1147546 h 1789281"/>
              <a:gd name="connsiteX39" fmla="*/ 234921 w 1808187"/>
              <a:gd name="connsiteY39" fmla="*/ 1164172 h 1789281"/>
              <a:gd name="connsiteX40" fmla="*/ 251546 w 1808187"/>
              <a:gd name="connsiteY40" fmla="*/ 1297175 h 1789281"/>
              <a:gd name="connsiteX41" fmla="*/ 1066194 w 1808187"/>
              <a:gd name="connsiteY41" fmla="*/ 1147546 h 1789281"/>
              <a:gd name="connsiteX42" fmla="*/ 1431954 w 1808187"/>
              <a:gd name="connsiteY42" fmla="*/ 1396928 h 1789281"/>
              <a:gd name="connsiteX43" fmla="*/ 268172 w 1808187"/>
              <a:gd name="connsiteY43" fmla="*/ 1297175 h 1789281"/>
              <a:gd name="connsiteX44" fmla="*/ 617306 w 1808187"/>
              <a:gd name="connsiteY44" fmla="*/ 1430179 h 1789281"/>
              <a:gd name="connsiteX45" fmla="*/ 1165946 w 1808187"/>
              <a:gd name="connsiteY45" fmla="*/ 1164172 h 1789281"/>
              <a:gd name="connsiteX46" fmla="*/ 1797714 w 1808187"/>
              <a:gd name="connsiteY46" fmla="*/ 831663 h 1789281"/>
              <a:gd name="connsiteX47" fmla="*/ 1515081 w 1808187"/>
              <a:gd name="connsiteY47" fmla="*/ 249772 h 1789281"/>
              <a:gd name="connsiteX48" fmla="*/ 933190 w 1808187"/>
              <a:gd name="connsiteY48" fmla="*/ 316274 h 1789281"/>
              <a:gd name="connsiteX49" fmla="*/ 600681 w 1808187"/>
              <a:gd name="connsiteY49" fmla="*/ 598906 h 1789281"/>
              <a:gd name="connsiteX50" fmla="*/ 168419 w 1808187"/>
              <a:gd name="connsiteY50" fmla="*/ 765161 h 1789281"/>
              <a:gd name="connsiteX51" fmla="*/ 201670 w 1808187"/>
              <a:gd name="connsiteY51" fmla="*/ 981292 h 1789281"/>
              <a:gd name="connsiteX52" fmla="*/ 1215823 w 1808187"/>
              <a:gd name="connsiteY52" fmla="*/ 1363677 h 1789281"/>
              <a:gd name="connsiteX53" fmla="*/ 1481830 w 1808187"/>
              <a:gd name="connsiteY53" fmla="*/ 1313801 h 1789281"/>
              <a:gd name="connsiteX54" fmla="*/ 1265698 w 1808187"/>
              <a:gd name="connsiteY54" fmla="*/ 981292 h 1789281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550804 w 1808187"/>
              <a:gd name="connsiteY24" fmla="*/ 1180797 h 1786892"/>
              <a:gd name="connsiteX25" fmla="*/ 800186 w 1808187"/>
              <a:gd name="connsiteY25" fmla="*/ 881539 h 1786892"/>
              <a:gd name="connsiteX26" fmla="*/ 1298950 w 1808187"/>
              <a:gd name="connsiteY26" fmla="*/ 648783 h 1786892"/>
              <a:gd name="connsiteX27" fmla="*/ 933190 w 1808187"/>
              <a:gd name="connsiteY27" fmla="*/ 249772 h 1786892"/>
              <a:gd name="connsiteX28" fmla="*/ 700434 w 1808187"/>
              <a:gd name="connsiteY28" fmla="*/ 831663 h 1786892"/>
              <a:gd name="connsiteX29" fmla="*/ 1581583 w 1808187"/>
              <a:gd name="connsiteY29" fmla="*/ 1330426 h 1786892"/>
              <a:gd name="connsiteX30" fmla="*/ 1099444 w 1808187"/>
              <a:gd name="connsiteY30" fmla="*/ 1779314 h 1786892"/>
              <a:gd name="connsiteX31" fmla="*/ 1515081 w 1808187"/>
              <a:gd name="connsiteY31" fmla="*/ 948041 h 1786892"/>
              <a:gd name="connsiteX32" fmla="*/ 883314 w 1808187"/>
              <a:gd name="connsiteY32" fmla="*/ 183270 h 1786892"/>
              <a:gd name="connsiteX33" fmla="*/ 617306 w 1808187"/>
              <a:gd name="connsiteY33" fmla="*/ 216521 h 1786892"/>
              <a:gd name="connsiteX34" fmla="*/ 201670 w 1808187"/>
              <a:gd name="connsiteY34" fmla="*/ 665408 h 1786892"/>
              <a:gd name="connsiteX35" fmla="*/ 1099444 w 1808187"/>
              <a:gd name="connsiteY35" fmla="*/ 449277 h 1786892"/>
              <a:gd name="connsiteX36" fmla="*/ 1382077 w 1808187"/>
              <a:gd name="connsiteY36" fmla="*/ 349524 h 1786892"/>
              <a:gd name="connsiteX37" fmla="*/ 318048 w 1808187"/>
              <a:gd name="connsiteY37" fmla="*/ 1147546 h 1786892"/>
              <a:gd name="connsiteX38" fmla="*/ 234921 w 1808187"/>
              <a:gd name="connsiteY38" fmla="*/ 1164172 h 1786892"/>
              <a:gd name="connsiteX39" fmla="*/ 251546 w 1808187"/>
              <a:gd name="connsiteY39" fmla="*/ 1297175 h 1786892"/>
              <a:gd name="connsiteX40" fmla="*/ 1066194 w 1808187"/>
              <a:gd name="connsiteY40" fmla="*/ 1147546 h 1786892"/>
              <a:gd name="connsiteX41" fmla="*/ 1431954 w 1808187"/>
              <a:gd name="connsiteY41" fmla="*/ 1396928 h 1786892"/>
              <a:gd name="connsiteX42" fmla="*/ 268172 w 1808187"/>
              <a:gd name="connsiteY42" fmla="*/ 1297175 h 1786892"/>
              <a:gd name="connsiteX43" fmla="*/ 617306 w 1808187"/>
              <a:gd name="connsiteY43" fmla="*/ 1430179 h 1786892"/>
              <a:gd name="connsiteX44" fmla="*/ 1165946 w 1808187"/>
              <a:gd name="connsiteY44" fmla="*/ 1164172 h 1786892"/>
              <a:gd name="connsiteX45" fmla="*/ 1797714 w 1808187"/>
              <a:gd name="connsiteY45" fmla="*/ 831663 h 1786892"/>
              <a:gd name="connsiteX46" fmla="*/ 1515081 w 1808187"/>
              <a:gd name="connsiteY46" fmla="*/ 249772 h 1786892"/>
              <a:gd name="connsiteX47" fmla="*/ 933190 w 1808187"/>
              <a:gd name="connsiteY47" fmla="*/ 316274 h 1786892"/>
              <a:gd name="connsiteX48" fmla="*/ 600681 w 1808187"/>
              <a:gd name="connsiteY48" fmla="*/ 598906 h 1786892"/>
              <a:gd name="connsiteX49" fmla="*/ 168419 w 1808187"/>
              <a:gd name="connsiteY49" fmla="*/ 765161 h 1786892"/>
              <a:gd name="connsiteX50" fmla="*/ 201670 w 1808187"/>
              <a:gd name="connsiteY50" fmla="*/ 981292 h 1786892"/>
              <a:gd name="connsiteX51" fmla="*/ 1215823 w 1808187"/>
              <a:gd name="connsiteY51" fmla="*/ 1363677 h 1786892"/>
              <a:gd name="connsiteX52" fmla="*/ 1481830 w 1808187"/>
              <a:gd name="connsiteY52" fmla="*/ 1313801 h 1786892"/>
              <a:gd name="connsiteX53" fmla="*/ 1265698 w 1808187"/>
              <a:gd name="connsiteY53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800186 w 1808187"/>
              <a:gd name="connsiteY24" fmla="*/ 881539 h 1786892"/>
              <a:gd name="connsiteX25" fmla="*/ 1298950 w 1808187"/>
              <a:gd name="connsiteY25" fmla="*/ 648783 h 1786892"/>
              <a:gd name="connsiteX26" fmla="*/ 933190 w 1808187"/>
              <a:gd name="connsiteY26" fmla="*/ 249772 h 1786892"/>
              <a:gd name="connsiteX27" fmla="*/ 700434 w 1808187"/>
              <a:gd name="connsiteY27" fmla="*/ 831663 h 1786892"/>
              <a:gd name="connsiteX28" fmla="*/ 1581583 w 1808187"/>
              <a:gd name="connsiteY28" fmla="*/ 1330426 h 1786892"/>
              <a:gd name="connsiteX29" fmla="*/ 1099444 w 1808187"/>
              <a:gd name="connsiteY29" fmla="*/ 1779314 h 1786892"/>
              <a:gd name="connsiteX30" fmla="*/ 1515081 w 1808187"/>
              <a:gd name="connsiteY30" fmla="*/ 948041 h 1786892"/>
              <a:gd name="connsiteX31" fmla="*/ 883314 w 1808187"/>
              <a:gd name="connsiteY31" fmla="*/ 183270 h 1786892"/>
              <a:gd name="connsiteX32" fmla="*/ 617306 w 1808187"/>
              <a:gd name="connsiteY32" fmla="*/ 216521 h 1786892"/>
              <a:gd name="connsiteX33" fmla="*/ 201670 w 1808187"/>
              <a:gd name="connsiteY33" fmla="*/ 665408 h 1786892"/>
              <a:gd name="connsiteX34" fmla="*/ 1099444 w 1808187"/>
              <a:gd name="connsiteY34" fmla="*/ 449277 h 1786892"/>
              <a:gd name="connsiteX35" fmla="*/ 1382077 w 1808187"/>
              <a:gd name="connsiteY35" fmla="*/ 349524 h 1786892"/>
              <a:gd name="connsiteX36" fmla="*/ 318048 w 1808187"/>
              <a:gd name="connsiteY36" fmla="*/ 1147546 h 1786892"/>
              <a:gd name="connsiteX37" fmla="*/ 234921 w 1808187"/>
              <a:gd name="connsiteY37" fmla="*/ 1164172 h 1786892"/>
              <a:gd name="connsiteX38" fmla="*/ 251546 w 1808187"/>
              <a:gd name="connsiteY38" fmla="*/ 1297175 h 1786892"/>
              <a:gd name="connsiteX39" fmla="*/ 1066194 w 1808187"/>
              <a:gd name="connsiteY39" fmla="*/ 1147546 h 1786892"/>
              <a:gd name="connsiteX40" fmla="*/ 1431954 w 1808187"/>
              <a:gd name="connsiteY40" fmla="*/ 1396928 h 1786892"/>
              <a:gd name="connsiteX41" fmla="*/ 268172 w 1808187"/>
              <a:gd name="connsiteY41" fmla="*/ 1297175 h 1786892"/>
              <a:gd name="connsiteX42" fmla="*/ 617306 w 1808187"/>
              <a:gd name="connsiteY42" fmla="*/ 1430179 h 1786892"/>
              <a:gd name="connsiteX43" fmla="*/ 1165946 w 1808187"/>
              <a:gd name="connsiteY43" fmla="*/ 1164172 h 1786892"/>
              <a:gd name="connsiteX44" fmla="*/ 1797714 w 1808187"/>
              <a:gd name="connsiteY44" fmla="*/ 831663 h 1786892"/>
              <a:gd name="connsiteX45" fmla="*/ 1515081 w 1808187"/>
              <a:gd name="connsiteY45" fmla="*/ 249772 h 1786892"/>
              <a:gd name="connsiteX46" fmla="*/ 933190 w 1808187"/>
              <a:gd name="connsiteY46" fmla="*/ 316274 h 1786892"/>
              <a:gd name="connsiteX47" fmla="*/ 600681 w 1808187"/>
              <a:gd name="connsiteY47" fmla="*/ 598906 h 1786892"/>
              <a:gd name="connsiteX48" fmla="*/ 168419 w 1808187"/>
              <a:gd name="connsiteY48" fmla="*/ 765161 h 1786892"/>
              <a:gd name="connsiteX49" fmla="*/ 201670 w 1808187"/>
              <a:gd name="connsiteY49" fmla="*/ 981292 h 1786892"/>
              <a:gd name="connsiteX50" fmla="*/ 1215823 w 1808187"/>
              <a:gd name="connsiteY50" fmla="*/ 1363677 h 1786892"/>
              <a:gd name="connsiteX51" fmla="*/ 1481830 w 1808187"/>
              <a:gd name="connsiteY51" fmla="*/ 1313801 h 1786892"/>
              <a:gd name="connsiteX52" fmla="*/ 1265698 w 1808187"/>
              <a:gd name="connsiteY52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800186 w 1808187"/>
              <a:gd name="connsiteY24" fmla="*/ 881539 h 1786892"/>
              <a:gd name="connsiteX25" fmla="*/ 1298950 w 1808187"/>
              <a:gd name="connsiteY25" fmla="*/ 648783 h 1786892"/>
              <a:gd name="connsiteX26" fmla="*/ 933190 w 1808187"/>
              <a:gd name="connsiteY26" fmla="*/ 249772 h 1786892"/>
              <a:gd name="connsiteX27" fmla="*/ 700434 w 1808187"/>
              <a:gd name="connsiteY27" fmla="*/ 831663 h 1786892"/>
              <a:gd name="connsiteX28" fmla="*/ 1581583 w 1808187"/>
              <a:gd name="connsiteY28" fmla="*/ 1330426 h 1786892"/>
              <a:gd name="connsiteX29" fmla="*/ 1099444 w 1808187"/>
              <a:gd name="connsiteY29" fmla="*/ 1779314 h 1786892"/>
              <a:gd name="connsiteX30" fmla="*/ 1515081 w 1808187"/>
              <a:gd name="connsiteY30" fmla="*/ 948041 h 1786892"/>
              <a:gd name="connsiteX31" fmla="*/ 883314 w 1808187"/>
              <a:gd name="connsiteY31" fmla="*/ 183270 h 1786892"/>
              <a:gd name="connsiteX32" fmla="*/ 617306 w 1808187"/>
              <a:gd name="connsiteY32" fmla="*/ 216521 h 1786892"/>
              <a:gd name="connsiteX33" fmla="*/ 201670 w 1808187"/>
              <a:gd name="connsiteY33" fmla="*/ 665408 h 1786892"/>
              <a:gd name="connsiteX34" fmla="*/ 1099444 w 1808187"/>
              <a:gd name="connsiteY34" fmla="*/ 449277 h 1786892"/>
              <a:gd name="connsiteX35" fmla="*/ 1382077 w 1808187"/>
              <a:gd name="connsiteY35" fmla="*/ 349524 h 1786892"/>
              <a:gd name="connsiteX36" fmla="*/ 318048 w 1808187"/>
              <a:gd name="connsiteY36" fmla="*/ 1147546 h 1786892"/>
              <a:gd name="connsiteX37" fmla="*/ 234921 w 1808187"/>
              <a:gd name="connsiteY37" fmla="*/ 1164172 h 1786892"/>
              <a:gd name="connsiteX38" fmla="*/ 251546 w 1808187"/>
              <a:gd name="connsiteY38" fmla="*/ 1297175 h 1786892"/>
              <a:gd name="connsiteX39" fmla="*/ 1066194 w 1808187"/>
              <a:gd name="connsiteY39" fmla="*/ 1147546 h 1786892"/>
              <a:gd name="connsiteX40" fmla="*/ 1431954 w 1808187"/>
              <a:gd name="connsiteY40" fmla="*/ 1396928 h 1786892"/>
              <a:gd name="connsiteX41" fmla="*/ 268172 w 1808187"/>
              <a:gd name="connsiteY41" fmla="*/ 1297175 h 1786892"/>
              <a:gd name="connsiteX42" fmla="*/ 617306 w 1808187"/>
              <a:gd name="connsiteY42" fmla="*/ 1430179 h 1786892"/>
              <a:gd name="connsiteX43" fmla="*/ 1165946 w 1808187"/>
              <a:gd name="connsiteY43" fmla="*/ 1164172 h 1786892"/>
              <a:gd name="connsiteX44" fmla="*/ 1797714 w 1808187"/>
              <a:gd name="connsiteY44" fmla="*/ 831663 h 1786892"/>
              <a:gd name="connsiteX45" fmla="*/ 1515081 w 1808187"/>
              <a:gd name="connsiteY45" fmla="*/ 249772 h 1786892"/>
              <a:gd name="connsiteX46" fmla="*/ 933190 w 1808187"/>
              <a:gd name="connsiteY46" fmla="*/ 316274 h 1786892"/>
              <a:gd name="connsiteX47" fmla="*/ 168419 w 1808187"/>
              <a:gd name="connsiteY47" fmla="*/ 765161 h 1786892"/>
              <a:gd name="connsiteX48" fmla="*/ 201670 w 1808187"/>
              <a:gd name="connsiteY48" fmla="*/ 981292 h 1786892"/>
              <a:gd name="connsiteX49" fmla="*/ 1215823 w 1808187"/>
              <a:gd name="connsiteY49" fmla="*/ 1363677 h 1786892"/>
              <a:gd name="connsiteX50" fmla="*/ 1481830 w 1808187"/>
              <a:gd name="connsiteY50" fmla="*/ 1313801 h 1786892"/>
              <a:gd name="connsiteX51" fmla="*/ 1265698 w 1808187"/>
              <a:gd name="connsiteY51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800186 w 1808187"/>
              <a:gd name="connsiteY24" fmla="*/ 881539 h 1786892"/>
              <a:gd name="connsiteX25" fmla="*/ 1298950 w 1808187"/>
              <a:gd name="connsiteY25" fmla="*/ 648783 h 1786892"/>
              <a:gd name="connsiteX26" fmla="*/ 933190 w 1808187"/>
              <a:gd name="connsiteY26" fmla="*/ 249772 h 1786892"/>
              <a:gd name="connsiteX27" fmla="*/ 700434 w 1808187"/>
              <a:gd name="connsiteY27" fmla="*/ 831663 h 1786892"/>
              <a:gd name="connsiteX28" fmla="*/ 1581583 w 1808187"/>
              <a:gd name="connsiteY28" fmla="*/ 1330426 h 1786892"/>
              <a:gd name="connsiteX29" fmla="*/ 1099444 w 1808187"/>
              <a:gd name="connsiteY29" fmla="*/ 1779314 h 1786892"/>
              <a:gd name="connsiteX30" fmla="*/ 1515081 w 1808187"/>
              <a:gd name="connsiteY30" fmla="*/ 948041 h 1786892"/>
              <a:gd name="connsiteX31" fmla="*/ 883314 w 1808187"/>
              <a:gd name="connsiteY31" fmla="*/ 183270 h 1786892"/>
              <a:gd name="connsiteX32" fmla="*/ 617306 w 1808187"/>
              <a:gd name="connsiteY32" fmla="*/ 216521 h 1786892"/>
              <a:gd name="connsiteX33" fmla="*/ 201670 w 1808187"/>
              <a:gd name="connsiteY33" fmla="*/ 665408 h 1786892"/>
              <a:gd name="connsiteX34" fmla="*/ 1099444 w 1808187"/>
              <a:gd name="connsiteY34" fmla="*/ 449277 h 1786892"/>
              <a:gd name="connsiteX35" fmla="*/ 1382077 w 1808187"/>
              <a:gd name="connsiteY35" fmla="*/ 349524 h 1786892"/>
              <a:gd name="connsiteX36" fmla="*/ 318048 w 1808187"/>
              <a:gd name="connsiteY36" fmla="*/ 1147546 h 1786892"/>
              <a:gd name="connsiteX37" fmla="*/ 234921 w 1808187"/>
              <a:gd name="connsiteY37" fmla="*/ 1164172 h 1786892"/>
              <a:gd name="connsiteX38" fmla="*/ 251546 w 1808187"/>
              <a:gd name="connsiteY38" fmla="*/ 1297175 h 1786892"/>
              <a:gd name="connsiteX39" fmla="*/ 1431954 w 1808187"/>
              <a:gd name="connsiteY39" fmla="*/ 1396928 h 1786892"/>
              <a:gd name="connsiteX40" fmla="*/ 268172 w 1808187"/>
              <a:gd name="connsiteY40" fmla="*/ 1297175 h 1786892"/>
              <a:gd name="connsiteX41" fmla="*/ 617306 w 1808187"/>
              <a:gd name="connsiteY41" fmla="*/ 1430179 h 1786892"/>
              <a:gd name="connsiteX42" fmla="*/ 1165946 w 1808187"/>
              <a:gd name="connsiteY42" fmla="*/ 1164172 h 1786892"/>
              <a:gd name="connsiteX43" fmla="*/ 1797714 w 1808187"/>
              <a:gd name="connsiteY43" fmla="*/ 831663 h 1786892"/>
              <a:gd name="connsiteX44" fmla="*/ 1515081 w 1808187"/>
              <a:gd name="connsiteY44" fmla="*/ 249772 h 1786892"/>
              <a:gd name="connsiteX45" fmla="*/ 933190 w 1808187"/>
              <a:gd name="connsiteY45" fmla="*/ 316274 h 1786892"/>
              <a:gd name="connsiteX46" fmla="*/ 168419 w 1808187"/>
              <a:gd name="connsiteY46" fmla="*/ 765161 h 1786892"/>
              <a:gd name="connsiteX47" fmla="*/ 201670 w 1808187"/>
              <a:gd name="connsiteY47" fmla="*/ 981292 h 1786892"/>
              <a:gd name="connsiteX48" fmla="*/ 1215823 w 1808187"/>
              <a:gd name="connsiteY48" fmla="*/ 1363677 h 1786892"/>
              <a:gd name="connsiteX49" fmla="*/ 1481830 w 1808187"/>
              <a:gd name="connsiteY49" fmla="*/ 1313801 h 1786892"/>
              <a:gd name="connsiteX50" fmla="*/ 1265698 w 1808187"/>
              <a:gd name="connsiteY50" fmla="*/ 981292 h 1786892"/>
              <a:gd name="connsiteX0" fmla="*/ 550804 w 1808187"/>
              <a:gd name="connsiteY0" fmla="*/ 565655 h 1786892"/>
              <a:gd name="connsiteX1" fmla="*/ 717059 w 1808187"/>
              <a:gd name="connsiteY1" fmla="*/ 997917 h 1786892"/>
              <a:gd name="connsiteX2" fmla="*/ 1348826 w 1808187"/>
              <a:gd name="connsiteY2" fmla="*/ 731910 h 1786892"/>
              <a:gd name="connsiteX3" fmla="*/ 933190 w 1808187"/>
              <a:gd name="connsiteY3" fmla="*/ 632157 h 1786892"/>
              <a:gd name="connsiteX4" fmla="*/ 949815 w 1808187"/>
              <a:gd name="connsiteY4" fmla="*/ 964666 h 1786892"/>
              <a:gd name="connsiteX5" fmla="*/ 850063 w 1808187"/>
              <a:gd name="connsiteY5" fmla="*/ 1263924 h 1786892"/>
              <a:gd name="connsiteX6" fmla="*/ 35415 w 1808187"/>
              <a:gd name="connsiteY6" fmla="*/ 848288 h 1786892"/>
              <a:gd name="connsiteX7" fmla="*/ 201670 w 1808187"/>
              <a:gd name="connsiteY7" fmla="*/ 698659 h 1786892"/>
              <a:gd name="connsiteX8" fmla="*/ 700434 w 1808187"/>
              <a:gd name="connsiteY8" fmla="*/ 748535 h 1786892"/>
              <a:gd name="connsiteX9" fmla="*/ 1099444 w 1808187"/>
              <a:gd name="connsiteY9" fmla="*/ 17015 h 1786892"/>
              <a:gd name="connsiteX10" fmla="*/ 218295 w 1808187"/>
              <a:gd name="connsiteY10" fmla="*/ 283023 h 1786892"/>
              <a:gd name="connsiteX11" fmla="*/ 417801 w 1808187"/>
              <a:gd name="connsiteY11" fmla="*/ 848288 h 1786892"/>
              <a:gd name="connsiteX12" fmla="*/ 916564 w 1808187"/>
              <a:gd name="connsiteY12" fmla="*/ 1413554 h 1786892"/>
              <a:gd name="connsiteX13" fmla="*/ 135168 w 1808187"/>
              <a:gd name="connsiteY13" fmla="*/ 1496681 h 1786892"/>
              <a:gd name="connsiteX14" fmla="*/ 667183 w 1808187"/>
              <a:gd name="connsiteY14" fmla="*/ 881539 h 1786892"/>
              <a:gd name="connsiteX15" fmla="*/ 1282324 w 1808187"/>
              <a:gd name="connsiteY15" fmla="*/ 1297175 h 1786892"/>
              <a:gd name="connsiteX16" fmla="*/ 766935 w 1808187"/>
              <a:gd name="connsiteY16" fmla="*/ 1480055 h 1786892"/>
              <a:gd name="connsiteX17" fmla="*/ 700434 w 1808187"/>
              <a:gd name="connsiteY17" fmla="*/ 898164 h 1786892"/>
              <a:gd name="connsiteX18" fmla="*/ 1431954 w 1808187"/>
              <a:gd name="connsiteY18" fmla="*/ 665408 h 1786892"/>
              <a:gd name="connsiteX19" fmla="*/ 1365452 w 1808187"/>
              <a:gd name="connsiteY19" fmla="*/ 549030 h 1786892"/>
              <a:gd name="connsiteX20" fmla="*/ 617306 w 1808187"/>
              <a:gd name="connsiteY20" fmla="*/ 715284 h 1786892"/>
              <a:gd name="connsiteX21" fmla="*/ 284797 w 1808187"/>
              <a:gd name="connsiteY21" fmla="*/ 1180797 h 1786892"/>
              <a:gd name="connsiteX22" fmla="*/ 1182572 w 1808187"/>
              <a:gd name="connsiteY22" fmla="*/ 1147546 h 1786892"/>
              <a:gd name="connsiteX23" fmla="*/ 1448579 w 1808187"/>
              <a:gd name="connsiteY23" fmla="*/ 1114295 h 1786892"/>
              <a:gd name="connsiteX24" fmla="*/ 1298950 w 1808187"/>
              <a:gd name="connsiteY24" fmla="*/ 648783 h 1786892"/>
              <a:gd name="connsiteX25" fmla="*/ 933190 w 1808187"/>
              <a:gd name="connsiteY25" fmla="*/ 249772 h 1786892"/>
              <a:gd name="connsiteX26" fmla="*/ 700434 w 1808187"/>
              <a:gd name="connsiteY26" fmla="*/ 831663 h 1786892"/>
              <a:gd name="connsiteX27" fmla="*/ 1581583 w 1808187"/>
              <a:gd name="connsiteY27" fmla="*/ 1330426 h 1786892"/>
              <a:gd name="connsiteX28" fmla="*/ 1099444 w 1808187"/>
              <a:gd name="connsiteY28" fmla="*/ 1779314 h 1786892"/>
              <a:gd name="connsiteX29" fmla="*/ 1515081 w 1808187"/>
              <a:gd name="connsiteY29" fmla="*/ 948041 h 1786892"/>
              <a:gd name="connsiteX30" fmla="*/ 883314 w 1808187"/>
              <a:gd name="connsiteY30" fmla="*/ 183270 h 1786892"/>
              <a:gd name="connsiteX31" fmla="*/ 617306 w 1808187"/>
              <a:gd name="connsiteY31" fmla="*/ 216521 h 1786892"/>
              <a:gd name="connsiteX32" fmla="*/ 201670 w 1808187"/>
              <a:gd name="connsiteY32" fmla="*/ 665408 h 1786892"/>
              <a:gd name="connsiteX33" fmla="*/ 1099444 w 1808187"/>
              <a:gd name="connsiteY33" fmla="*/ 449277 h 1786892"/>
              <a:gd name="connsiteX34" fmla="*/ 1382077 w 1808187"/>
              <a:gd name="connsiteY34" fmla="*/ 349524 h 1786892"/>
              <a:gd name="connsiteX35" fmla="*/ 318048 w 1808187"/>
              <a:gd name="connsiteY35" fmla="*/ 1147546 h 1786892"/>
              <a:gd name="connsiteX36" fmla="*/ 234921 w 1808187"/>
              <a:gd name="connsiteY36" fmla="*/ 1164172 h 1786892"/>
              <a:gd name="connsiteX37" fmla="*/ 251546 w 1808187"/>
              <a:gd name="connsiteY37" fmla="*/ 1297175 h 1786892"/>
              <a:gd name="connsiteX38" fmla="*/ 1431954 w 1808187"/>
              <a:gd name="connsiteY38" fmla="*/ 1396928 h 1786892"/>
              <a:gd name="connsiteX39" fmla="*/ 268172 w 1808187"/>
              <a:gd name="connsiteY39" fmla="*/ 1297175 h 1786892"/>
              <a:gd name="connsiteX40" fmla="*/ 617306 w 1808187"/>
              <a:gd name="connsiteY40" fmla="*/ 1430179 h 1786892"/>
              <a:gd name="connsiteX41" fmla="*/ 1165946 w 1808187"/>
              <a:gd name="connsiteY41" fmla="*/ 1164172 h 1786892"/>
              <a:gd name="connsiteX42" fmla="*/ 1797714 w 1808187"/>
              <a:gd name="connsiteY42" fmla="*/ 831663 h 1786892"/>
              <a:gd name="connsiteX43" fmla="*/ 1515081 w 1808187"/>
              <a:gd name="connsiteY43" fmla="*/ 249772 h 1786892"/>
              <a:gd name="connsiteX44" fmla="*/ 933190 w 1808187"/>
              <a:gd name="connsiteY44" fmla="*/ 316274 h 1786892"/>
              <a:gd name="connsiteX45" fmla="*/ 168419 w 1808187"/>
              <a:gd name="connsiteY45" fmla="*/ 765161 h 1786892"/>
              <a:gd name="connsiteX46" fmla="*/ 201670 w 1808187"/>
              <a:gd name="connsiteY46" fmla="*/ 981292 h 1786892"/>
              <a:gd name="connsiteX47" fmla="*/ 1215823 w 1808187"/>
              <a:gd name="connsiteY47" fmla="*/ 1363677 h 1786892"/>
              <a:gd name="connsiteX48" fmla="*/ 1481830 w 1808187"/>
              <a:gd name="connsiteY48" fmla="*/ 1313801 h 1786892"/>
              <a:gd name="connsiteX49" fmla="*/ 1265698 w 1808187"/>
              <a:gd name="connsiteY49" fmla="*/ 981292 h 1786892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949815 w 1808187"/>
              <a:gd name="connsiteY4" fmla="*/ 964666 h 1789133"/>
              <a:gd name="connsiteX5" fmla="*/ 850063 w 1808187"/>
              <a:gd name="connsiteY5" fmla="*/ 1263924 h 1789133"/>
              <a:gd name="connsiteX6" fmla="*/ 35415 w 1808187"/>
              <a:gd name="connsiteY6" fmla="*/ 848288 h 1789133"/>
              <a:gd name="connsiteX7" fmla="*/ 201670 w 1808187"/>
              <a:gd name="connsiteY7" fmla="*/ 698659 h 1789133"/>
              <a:gd name="connsiteX8" fmla="*/ 700434 w 1808187"/>
              <a:gd name="connsiteY8" fmla="*/ 748535 h 1789133"/>
              <a:gd name="connsiteX9" fmla="*/ 1099444 w 1808187"/>
              <a:gd name="connsiteY9" fmla="*/ 17015 h 1789133"/>
              <a:gd name="connsiteX10" fmla="*/ 218295 w 1808187"/>
              <a:gd name="connsiteY10" fmla="*/ 283023 h 1789133"/>
              <a:gd name="connsiteX11" fmla="*/ 417801 w 1808187"/>
              <a:gd name="connsiteY11" fmla="*/ 848288 h 1789133"/>
              <a:gd name="connsiteX12" fmla="*/ 916564 w 1808187"/>
              <a:gd name="connsiteY12" fmla="*/ 1413554 h 1789133"/>
              <a:gd name="connsiteX13" fmla="*/ 135168 w 1808187"/>
              <a:gd name="connsiteY13" fmla="*/ 1496681 h 1789133"/>
              <a:gd name="connsiteX14" fmla="*/ 667183 w 1808187"/>
              <a:gd name="connsiteY14" fmla="*/ 881539 h 1789133"/>
              <a:gd name="connsiteX15" fmla="*/ 1282324 w 1808187"/>
              <a:gd name="connsiteY15" fmla="*/ 1297175 h 1789133"/>
              <a:gd name="connsiteX16" fmla="*/ 766935 w 1808187"/>
              <a:gd name="connsiteY16" fmla="*/ 1480055 h 1789133"/>
              <a:gd name="connsiteX17" fmla="*/ 700434 w 1808187"/>
              <a:gd name="connsiteY17" fmla="*/ 898164 h 1789133"/>
              <a:gd name="connsiteX18" fmla="*/ 1431954 w 1808187"/>
              <a:gd name="connsiteY18" fmla="*/ 665408 h 1789133"/>
              <a:gd name="connsiteX19" fmla="*/ 1365452 w 1808187"/>
              <a:gd name="connsiteY19" fmla="*/ 549030 h 1789133"/>
              <a:gd name="connsiteX20" fmla="*/ 617306 w 1808187"/>
              <a:gd name="connsiteY20" fmla="*/ 715284 h 1789133"/>
              <a:gd name="connsiteX21" fmla="*/ 284797 w 1808187"/>
              <a:gd name="connsiteY21" fmla="*/ 1180797 h 1789133"/>
              <a:gd name="connsiteX22" fmla="*/ 1182572 w 1808187"/>
              <a:gd name="connsiteY22" fmla="*/ 1147546 h 1789133"/>
              <a:gd name="connsiteX23" fmla="*/ 1448579 w 1808187"/>
              <a:gd name="connsiteY23" fmla="*/ 1114295 h 1789133"/>
              <a:gd name="connsiteX24" fmla="*/ 1298950 w 1808187"/>
              <a:gd name="connsiteY24" fmla="*/ 648783 h 1789133"/>
              <a:gd name="connsiteX25" fmla="*/ 933190 w 1808187"/>
              <a:gd name="connsiteY25" fmla="*/ 249772 h 1789133"/>
              <a:gd name="connsiteX26" fmla="*/ 1581583 w 1808187"/>
              <a:gd name="connsiteY26" fmla="*/ 1330426 h 1789133"/>
              <a:gd name="connsiteX27" fmla="*/ 1099444 w 1808187"/>
              <a:gd name="connsiteY27" fmla="*/ 1779314 h 1789133"/>
              <a:gd name="connsiteX28" fmla="*/ 1515081 w 1808187"/>
              <a:gd name="connsiteY28" fmla="*/ 948041 h 1789133"/>
              <a:gd name="connsiteX29" fmla="*/ 883314 w 1808187"/>
              <a:gd name="connsiteY29" fmla="*/ 183270 h 1789133"/>
              <a:gd name="connsiteX30" fmla="*/ 617306 w 1808187"/>
              <a:gd name="connsiteY30" fmla="*/ 216521 h 1789133"/>
              <a:gd name="connsiteX31" fmla="*/ 201670 w 1808187"/>
              <a:gd name="connsiteY31" fmla="*/ 665408 h 1789133"/>
              <a:gd name="connsiteX32" fmla="*/ 1099444 w 1808187"/>
              <a:gd name="connsiteY32" fmla="*/ 449277 h 1789133"/>
              <a:gd name="connsiteX33" fmla="*/ 1382077 w 1808187"/>
              <a:gd name="connsiteY33" fmla="*/ 349524 h 1789133"/>
              <a:gd name="connsiteX34" fmla="*/ 318048 w 1808187"/>
              <a:gd name="connsiteY34" fmla="*/ 1147546 h 1789133"/>
              <a:gd name="connsiteX35" fmla="*/ 234921 w 1808187"/>
              <a:gd name="connsiteY35" fmla="*/ 1164172 h 1789133"/>
              <a:gd name="connsiteX36" fmla="*/ 251546 w 1808187"/>
              <a:gd name="connsiteY36" fmla="*/ 1297175 h 1789133"/>
              <a:gd name="connsiteX37" fmla="*/ 1431954 w 1808187"/>
              <a:gd name="connsiteY37" fmla="*/ 1396928 h 1789133"/>
              <a:gd name="connsiteX38" fmla="*/ 268172 w 1808187"/>
              <a:gd name="connsiteY38" fmla="*/ 1297175 h 1789133"/>
              <a:gd name="connsiteX39" fmla="*/ 617306 w 1808187"/>
              <a:gd name="connsiteY39" fmla="*/ 1430179 h 1789133"/>
              <a:gd name="connsiteX40" fmla="*/ 1165946 w 1808187"/>
              <a:gd name="connsiteY40" fmla="*/ 1164172 h 1789133"/>
              <a:gd name="connsiteX41" fmla="*/ 1797714 w 1808187"/>
              <a:gd name="connsiteY41" fmla="*/ 831663 h 1789133"/>
              <a:gd name="connsiteX42" fmla="*/ 1515081 w 1808187"/>
              <a:gd name="connsiteY42" fmla="*/ 249772 h 1789133"/>
              <a:gd name="connsiteX43" fmla="*/ 933190 w 1808187"/>
              <a:gd name="connsiteY43" fmla="*/ 316274 h 1789133"/>
              <a:gd name="connsiteX44" fmla="*/ 168419 w 1808187"/>
              <a:gd name="connsiteY44" fmla="*/ 765161 h 1789133"/>
              <a:gd name="connsiteX45" fmla="*/ 201670 w 1808187"/>
              <a:gd name="connsiteY45" fmla="*/ 981292 h 1789133"/>
              <a:gd name="connsiteX46" fmla="*/ 1215823 w 1808187"/>
              <a:gd name="connsiteY46" fmla="*/ 1363677 h 1789133"/>
              <a:gd name="connsiteX47" fmla="*/ 1481830 w 1808187"/>
              <a:gd name="connsiteY47" fmla="*/ 1313801 h 1789133"/>
              <a:gd name="connsiteX48" fmla="*/ 1265698 w 1808187"/>
              <a:gd name="connsiteY48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949815 w 1808187"/>
              <a:gd name="connsiteY4" fmla="*/ 964666 h 1789133"/>
              <a:gd name="connsiteX5" fmla="*/ 850063 w 1808187"/>
              <a:gd name="connsiteY5" fmla="*/ 1263924 h 1789133"/>
              <a:gd name="connsiteX6" fmla="*/ 35415 w 1808187"/>
              <a:gd name="connsiteY6" fmla="*/ 848288 h 1789133"/>
              <a:gd name="connsiteX7" fmla="*/ 201670 w 1808187"/>
              <a:gd name="connsiteY7" fmla="*/ 698659 h 1789133"/>
              <a:gd name="connsiteX8" fmla="*/ 700434 w 1808187"/>
              <a:gd name="connsiteY8" fmla="*/ 748535 h 1789133"/>
              <a:gd name="connsiteX9" fmla="*/ 1099444 w 1808187"/>
              <a:gd name="connsiteY9" fmla="*/ 17015 h 1789133"/>
              <a:gd name="connsiteX10" fmla="*/ 218295 w 1808187"/>
              <a:gd name="connsiteY10" fmla="*/ 283023 h 1789133"/>
              <a:gd name="connsiteX11" fmla="*/ 417801 w 1808187"/>
              <a:gd name="connsiteY11" fmla="*/ 848288 h 1789133"/>
              <a:gd name="connsiteX12" fmla="*/ 916564 w 1808187"/>
              <a:gd name="connsiteY12" fmla="*/ 1413554 h 1789133"/>
              <a:gd name="connsiteX13" fmla="*/ 135168 w 1808187"/>
              <a:gd name="connsiteY13" fmla="*/ 1496681 h 1789133"/>
              <a:gd name="connsiteX14" fmla="*/ 667183 w 1808187"/>
              <a:gd name="connsiteY14" fmla="*/ 881539 h 1789133"/>
              <a:gd name="connsiteX15" fmla="*/ 1282324 w 1808187"/>
              <a:gd name="connsiteY15" fmla="*/ 1297175 h 1789133"/>
              <a:gd name="connsiteX16" fmla="*/ 766935 w 1808187"/>
              <a:gd name="connsiteY16" fmla="*/ 1480055 h 1789133"/>
              <a:gd name="connsiteX17" fmla="*/ 700434 w 1808187"/>
              <a:gd name="connsiteY17" fmla="*/ 898164 h 1789133"/>
              <a:gd name="connsiteX18" fmla="*/ 1431954 w 1808187"/>
              <a:gd name="connsiteY18" fmla="*/ 665408 h 1789133"/>
              <a:gd name="connsiteX19" fmla="*/ 1365452 w 1808187"/>
              <a:gd name="connsiteY19" fmla="*/ 549030 h 1789133"/>
              <a:gd name="connsiteX20" fmla="*/ 284797 w 1808187"/>
              <a:gd name="connsiteY20" fmla="*/ 1180797 h 1789133"/>
              <a:gd name="connsiteX21" fmla="*/ 1182572 w 1808187"/>
              <a:gd name="connsiteY21" fmla="*/ 1147546 h 1789133"/>
              <a:gd name="connsiteX22" fmla="*/ 1448579 w 1808187"/>
              <a:gd name="connsiteY22" fmla="*/ 1114295 h 1789133"/>
              <a:gd name="connsiteX23" fmla="*/ 1298950 w 1808187"/>
              <a:gd name="connsiteY23" fmla="*/ 648783 h 1789133"/>
              <a:gd name="connsiteX24" fmla="*/ 933190 w 1808187"/>
              <a:gd name="connsiteY24" fmla="*/ 249772 h 1789133"/>
              <a:gd name="connsiteX25" fmla="*/ 1581583 w 1808187"/>
              <a:gd name="connsiteY25" fmla="*/ 1330426 h 1789133"/>
              <a:gd name="connsiteX26" fmla="*/ 1099444 w 1808187"/>
              <a:gd name="connsiteY26" fmla="*/ 1779314 h 1789133"/>
              <a:gd name="connsiteX27" fmla="*/ 1515081 w 1808187"/>
              <a:gd name="connsiteY27" fmla="*/ 948041 h 1789133"/>
              <a:gd name="connsiteX28" fmla="*/ 883314 w 1808187"/>
              <a:gd name="connsiteY28" fmla="*/ 183270 h 1789133"/>
              <a:gd name="connsiteX29" fmla="*/ 617306 w 1808187"/>
              <a:gd name="connsiteY29" fmla="*/ 216521 h 1789133"/>
              <a:gd name="connsiteX30" fmla="*/ 201670 w 1808187"/>
              <a:gd name="connsiteY30" fmla="*/ 665408 h 1789133"/>
              <a:gd name="connsiteX31" fmla="*/ 1099444 w 1808187"/>
              <a:gd name="connsiteY31" fmla="*/ 449277 h 1789133"/>
              <a:gd name="connsiteX32" fmla="*/ 1382077 w 1808187"/>
              <a:gd name="connsiteY32" fmla="*/ 349524 h 1789133"/>
              <a:gd name="connsiteX33" fmla="*/ 318048 w 1808187"/>
              <a:gd name="connsiteY33" fmla="*/ 1147546 h 1789133"/>
              <a:gd name="connsiteX34" fmla="*/ 234921 w 1808187"/>
              <a:gd name="connsiteY34" fmla="*/ 1164172 h 1789133"/>
              <a:gd name="connsiteX35" fmla="*/ 251546 w 1808187"/>
              <a:gd name="connsiteY35" fmla="*/ 1297175 h 1789133"/>
              <a:gd name="connsiteX36" fmla="*/ 1431954 w 1808187"/>
              <a:gd name="connsiteY36" fmla="*/ 1396928 h 1789133"/>
              <a:gd name="connsiteX37" fmla="*/ 268172 w 1808187"/>
              <a:gd name="connsiteY37" fmla="*/ 1297175 h 1789133"/>
              <a:gd name="connsiteX38" fmla="*/ 617306 w 1808187"/>
              <a:gd name="connsiteY38" fmla="*/ 1430179 h 1789133"/>
              <a:gd name="connsiteX39" fmla="*/ 1165946 w 1808187"/>
              <a:gd name="connsiteY39" fmla="*/ 1164172 h 1789133"/>
              <a:gd name="connsiteX40" fmla="*/ 1797714 w 1808187"/>
              <a:gd name="connsiteY40" fmla="*/ 831663 h 1789133"/>
              <a:gd name="connsiteX41" fmla="*/ 1515081 w 1808187"/>
              <a:gd name="connsiteY41" fmla="*/ 249772 h 1789133"/>
              <a:gd name="connsiteX42" fmla="*/ 933190 w 1808187"/>
              <a:gd name="connsiteY42" fmla="*/ 316274 h 1789133"/>
              <a:gd name="connsiteX43" fmla="*/ 168419 w 1808187"/>
              <a:gd name="connsiteY43" fmla="*/ 765161 h 1789133"/>
              <a:gd name="connsiteX44" fmla="*/ 201670 w 1808187"/>
              <a:gd name="connsiteY44" fmla="*/ 981292 h 1789133"/>
              <a:gd name="connsiteX45" fmla="*/ 1215823 w 1808187"/>
              <a:gd name="connsiteY45" fmla="*/ 1363677 h 1789133"/>
              <a:gd name="connsiteX46" fmla="*/ 1481830 w 1808187"/>
              <a:gd name="connsiteY46" fmla="*/ 1313801 h 1789133"/>
              <a:gd name="connsiteX47" fmla="*/ 1265698 w 1808187"/>
              <a:gd name="connsiteY47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949815 w 1808187"/>
              <a:gd name="connsiteY4" fmla="*/ 964666 h 1789133"/>
              <a:gd name="connsiteX5" fmla="*/ 850063 w 1808187"/>
              <a:gd name="connsiteY5" fmla="*/ 1263924 h 1789133"/>
              <a:gd name="connsiteX6" fmla="*/ 35415 w 1808187"/>
              <a:gd name="connsiteY6" fmla="*/ 848288 h 1789133"/>
              <a:gd name="connsiteX7" fmla="*/ 201670 w 1808187"/>
              <a:gd name="connsiteY7" fmla="*/ 698659 h 1789133"/>
              <a:gd name="connsiteX8" fmla="*/ 700434 w 1808187"/>
              <a:gd name="connsiteY8" fmla="*/ 748535 h 1789133"/>
              <a:gd name="connsiteX9" fmla="*/ 1099444 w 1808187"/>
              <a:gd name="connsiteY9" fmla="*/ 17015 h 1789133"/>
              <a:gd name="connsiteX10" fmla="*/ 218295 w 1808187"/>
              <a:gd name="connsiteY10" fmla="*/ 283023 h 1789133"/>
              <a:gd name="connsiteX11" fmla="*/ 417801 w 1808187"/>
              <a:gd name="connsiteY11" fmla="*/ 848288 h 1789133"/>
              <a:gd name="connsiteX12" fmla="*/ 916564 w 1808187"/>
              <a:gd name="connsiteY12" fmla="*/ 1413554 h 1789133"/>
              <a:gd name="connsiteX13" fmla="*/ 135168 w 1808187"/>
              <a:gd name="connsiteY13" fmla="*/ 1496681 h 1789133"/>
              <a:gd name="connsiteX14" fmla="*/ 667183 w 1808187"/>
              <a:gd name="connsiteY14" fmla="*/ 881539 h 1789133"/>
              <a:gd name="connsiteX15" fmla="*/ 1282324 w 1808187"/>
              <a:gd name="connsiteY15" fmla="*/ 1297175 h 1789133"/>
              <a:gd name="connsiteX16" fmla="*/ 766935 w 1808187"/>
              <a:gd name="connsiteY16" fmla="*/ 1480055 h 1789133"/>
              <a:gd name="connsiteX17" fmla="*/ 700434 w 1808187"/>
              <a:gd name="connsiteY17" fmla="*/ 898164 h 1789133"/>
              <a:gd name="connsiteX18" fmla="*/ 1431954 w 1808187"/>
              <a:gd name="connsiteY18" fmla="*/ 665408 h 1789133"/>
              <a:gd name="connsiteX19" fmla="*/ 1365452 w 1808187"/>
              <a:gd name="connsiteY19" fmla="*/ 549030 h 1789133"/>
              <a:gd name="connsiteX20" fmla="*/ 284797 w 1808187"/>
              <a:gd name="connsiteY20" fmla="*/ 1180797 h 1789133"/>
              <a:gd name="connsiteX21" fmla="*/ 1182572 w 1808187"/>
              <a:gd name="connsiteY21" fmla="*/ 1147546 h 1789133"/>
              <a:gd name="connsiteX22" fmla="*/ 1448579 w 1808187"/>
              <a:gd name="connsiteY22" fmla="*/ 1114295 h 1789133"/>
              <a:gd name="connsiteX23" fmla="*/ 933190 w 1808187"/>
              <a:gd name="connsiteY23" fmla="*/ 249772 h 1789133"/>
              <a:gd name="connsiteX24" fmla="*/ 1581583 w 1808187"/>
              <a:gd name="connsiteY24" fmla="*/ 1330426 h 1789133"/>
              <a:gd name="connsiteX25" fmla="*/ 1099444 w 1808187"/>
              <a:gd name="connsiteY25" fmla="*/ 1779314 h 1789133"/>
              <a:gd name="connsiteX26" fmla="*/ 1515081 w 1808187"/>
              <a:gd name="connsiteY26" fmla="*/ 948041 h 1789133"/>
              <a:gd name="connsiteX27" fmla="*/ 883314 w 1808187"/>
              <a:gd name="connsiteY27" fmla="*/ 183270 h 1789133"/>
              <a:gd name="connsiteX28" fmla="*/ 617306 w 1808187"/>
              <a:gd name="connsiteY28" fmla="*/ 216521 h 1789133"/>
              <a:gd name="connsiteX29" fmla="*/ 201670 w 1808187"/>
              <a:gd name="connsiteY29" fmla="*/ 665408 h 1789133"/>
              <a:gd name="connsiteX30" fmla="*/ 1099444 w 1808187"/>
              <a:gd name="connsiteY30" fmla="*/ 449277 h 1789133"/>
              <a:gd name="connsiteX31" fmla="*/ 1382077 w 1808187"/>
              <a:gd name="connsiteY31" fmla="*/ 349524 h 1789133"/>
              <a:gd name="connsiteX32" fmla="*/ 318048 w 1808187"/>
              <a:gd name="connsiteY32" fmla="*/ 1147546 h 1789133"/>
              <a:gd name="connsiteX33" fmla="*/ 234921 w 1808187"/>
              <a:gd name="connsiteY33" fmla="*/ 1164172 h 1789133"/>
              <a:gd name="connsiteX34" fmla="*/ 251546 w 1808187"/>
              <a:gd name="connsiteY34" fmla="*/ 1297175 h 1789133"/>
              <a:gd name="connsiteX35" fmla="*/ 1431954 w 1808187"/>
              <a:gd name="connsiteY35" fmla="*/ 1396928 h 1789133"/>
              <a:gd name="connsiteX36" fmla="*/ 268172 w 1808187"/>
              <a:gd name="connsiteY36" fmla="*/ 1297175 h 1789133"/>
              <a:gd name="connsiteX37" fmla="*/ 617306 w 1808187"/>
              <a:gd name="connsiteY37" fmla="*/ 1430179 h 1789133"/>
              <a:gd name="connsiteX38" fmla="*/ 1165946 w 1808187"/>
              <a:gd name="connsiteY38" fmla="*/ 1164172 h 1789133"/>
              <a:gd name="connsiteX39" fmla="*/ 1797714 w 1808187"/>
              <a:gd name="connsiteY39" fmla="*/ 831663 h 1789133"/>
              <a:gd name="connsiteX40" fmla="*/ 1515081 w 1808187"/>
              <a:gd name="connsiteY40" fmla="*/ 249772 h 1789133"/>
              <a:gd name="connsiteX41" fmla="*/ 933190 w 1808187"/>
              <a:gd name="connsiteY41" fmla="*/ 316274 h 1789133"/>
              <a:gd name="connsiteX42" fmla="*/ 168419 w 1808187"/>
              <a:gd name="connsiteY42" fmla="*/ 765161 h 1789133"/>
              <a:gd name="connsiteX43" fmla="*/ 201670 w 1808187"/>
              <a:gd name="connsiteY43" fmla="*/ 981292 h 1789133"/>
              <a:gd name="connsiteX44" fmla="*/ 1215823 w 1808187"/>
              <a:gd name="connsiteY44" fmla="*/ 1363677 h 1789133"/>
              <a:gd name="connsiteX45" fmla="*/ 1481830 w 1808187"/>
              <a:gd name="connsiteY45" fmla="*/ 1313801 h 1789133"/>
              <a:gd name="connsiteX46" fmla="*/ 1265698 w 1808187"/>
              <a:gd name="connsiteY46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933190 w 1808187"/>
              <a:gd name="connsiteY3" fmla="*/ 632157 h 1789133"/>
              <a:gd name="connsiteX4" fmla="*/ 850063 w 1808187"/>
              <a:gd name="connsiteY4" fmla="*/ 1263924 h 1789133"/>
              <a:gd name="connsiteX5" fmla="*/ 35415 w 1808187"/>
              <a:gd name="connsiteY5" fmla="*/ 848288 h 1789133"/>
              <a:gd name="connsiteX6" fmla="*/ 201670 w 1808187"/>
              <a:gd name="connsiteY6" fmla="*/ 698659 h 1789133"/>
              <a:gd name="connsiteX7" fmla="*/ 700434 w 1808187"/>
              <a:gd name="connsiteY7" fmla="*/ 748535 h 1789133"/>
              <a:gd name="connsiteX8" fmla="*/ 1099444 w 1808187"/>
              <a:gd name="connsiteY8" fmla="*/ 17015 h 1789133"/>
              <a:gd name="connsiteX9" fmla="*/ 218295 w 1808187"/>
              <a:gd name="connsiteY9" fmla="*/ 283023 h 1789133"/>
              <a:gd name="connsiteX10" fmla="*/ 417801 w 1808187"/>
              <a:gd name="connsiteY10" fmla="*/ 848288 h 1789133"/>
              <a:gd name="connsiteX11" fmla="*/ 916564 w 1808187"/>
              <a:gd name="connsiteY11" fmla="*/ 1413554 h 1789133"/>
              <a:gd name="connsiteX12" fmla="*/ 135168 w 1808187"/>
              <a:gd name="connsiteY12" fmla="*/ 1496681 h 1789133"/>
              <a:gd name="connsiteX13" fmla="*/ 667183 w 1808187"/>
              <a:gd name="connsiteY13" fmla="*/ 881539 h 1789133"/>
              <a:gd name="connsiteX14" fmla="*/ 1282324 w 1808187"/>
              <a:gd name="connsiteY14" fmla="*/ 1297175 h 1789133"/>
              <a:gd name="connsiteX15" fmla="*/ 766935 w 1808187"/>
              <a:gd name="connsiteY15" fmla="*/ 1480055 h 1789133"/>
              <a:gd name="connsiteX16" fmla="*/ 700434 w 1808187"/>
              <a:gd name="connsiteY16" fmla="*/ 898164 h 1789133"/>
              <a:gd name="connsiteX17" fmla="*/ 1431954 w 1808187"/>
              <a:gd name="connsiteY17" fmla="*/ 665408 h 1789133"/>
              <a:gd name="connsiteX18" fmla="*/ 1365452 w 1808187"/>
              <a:gd name="connsiteY18" fmla="*/ 549030 h 1789133"/>
              <a:gd name="connsiteX19" fmla="*/ 284797 w 1808187"/>
              <a:gd name="connsiteY19" fmla="*/ 1180797 h 1789133"/>
              <a:gd name="connsiteX20" fmla="*/ 1182572 w 1808187"/>
              <a:gd name="connsiteY20" fmla="*/ 1147546 h 1789133"/>
              <a:gd name="connsiteX21" fmla="*/ 1448579 w 1808187"/>
              <a:gd name="connsiteY21" fmla="*/ 1114295 h 1789133"/>
              <a:gd name="connsiteX22" fmla="*/ 933190 w 1808187"/>
              <a:gd name="connsiteY22" fmla="*/ 249772 h 1789133"/>
              <a:gd name="connsiteX23" fmla="*/ 1581583 w 1808187"/>
              <a:gd name="connsiteY23" fmla="*/ 1330426 h 1789133"/>
              <a:gd name="connsiteX24" fmla="*/ 1099444 w 1808187"/>
              <a:gd name="connsiteY24" fmla="*/ 1779314 h 1789133"/>
              <a:gd name="connsiteX25" fmla="*/ 1515081 w 1808187"/>
              <a:gd name="connsiteY25" fmla="*/ 948041 h 1789133"/>
              <a:gd name="connsiteX26" fmla="*/ 883314 w 1808187"/>
              <a:gd name="connsiteY26" fmla="*/ 183270 h 1789133"/>
              <a:gd name="connsiteX27" fmla="*/ 617306 w 1808187"/>
              <a:gd name="connsiteY27" fmla="*/ 216521 h 1789133"/>
              <a:gd name="connsiteX28" fmla="*/ 201670 w 1808187"/>
              <a:gd name="connsiteY28" fmla="*/ 665408 h 1789133"/>
              <a:gd name="connsiteX29" fmla="*/ 1099444 w 1808187"/>
              <a:gd name="connsiteY29" fmla="*/ 449277 h 1789133"/>
              <a:gd name="connsiteX30" fmla="*/ 1382077 w 1808187"/>
              <a:gd name="connsiteY30" fmla="*/ 349524 h 1789133"/>
              <a:gd name="connsiteX31" fmla="*/ 318048 w 1808187"/>
              <a:gd name="connsiteY31" fmla="*/ 1147546 h 1789133"/>
              <a:gd name="connsiteX32" fmla="*/ 234921 w 1808187"/>
              <a:gd name="connsiteY32" fmla="*/ 1164172 h 1789133"/>
              <a:gd name="connsiteX33" fmla="*/ 251546 w 1808187"/>
              <a:gd name="connsiteY33" fmla="*/ 1297175 h 1789133"/>
              <a:gd name="connsiteX34" fmla="*/ 1431954 w 1808187"/>
              <a:gd name="connsiteY34" fmla="*/ 1396928 h 1789133"/>
              <a:gd name="connsiteX35" fmla="*/ 268172 w 1808187"/>
              <a:gd name="connsiteY35" fmla="*/ 1297175 h 1789133"/>
              <a:gd name="connsiteX36" fmla="*/ 617306 w 1808187"/>
              <a:gd name="connsiteY36" fmla="*/ 1430179 h 1789133"/>
              <a:gd name="connsiteX37" fmla="*/ 1165946 w 1808187"/>
              <a:gd name="connsiteY37" fmla="*/ 1164172 h 1789133"/>
              <a:gd name="connsiteX38" fmla="*/ 1797714 w 1808187"/>
              <a:gd name="connsiteY38" fmla="*/ 831663 h 1789133"/>
              <a:gd name="connsiteX39" fmla="*/ 1515081 w 1808187"/>
              <a:gd name="connsiteY39" fmla="*/ 249772 h 1789133"/>
              <a:gd name="connsiteX40" fmla="*/ 933190 w 1808187"/>
              <a:gd name="connsiteY40" fmla="*/ 316274 h 1789133"/>
              <a:gd name="connsiteX41" fmla="*/ 168419 w 1808187"/>
              <a:gd name="connsiteY41" fmla="*/ 765161 h 1789133"/>
              <a:gd name="connsiteX42" fmla="*/ 201670 w 1808187"/>
              <a:gd name="connsiteY42" fmla="*/ 981292 h 1789133"/>
              <a:gd name="connsiteX43" fmla="*/ 1215823 w 1808187"/>
              <a:gd name="connsiteY43" fmla="*/ 1363677 h 1789133"/>
              <a:gd name="connsiteX44" fmla="*/ 1481830 w 1808187"/>
              <a:gd name="connsiteY44" fmla="*/ 1313801 h 1789133"/>
              <a:gd name="connsiteX45" fmla="*/ 1265698 w 1808187"/>
              <a:gd name="connsiteY45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850063 w 1808187"/>
              <a:gd name="connsiteY3" fmla="*/ 1263924 h 1789133"/>
              <a:gd name="connsiteX4" fmla="*/ 35415 w 1808187"/>
              <a:gd name="connsiteY4" fmla="*/ 848288 h 1789133"/>
              <a:gd name="connsiteX5" fmla="*/ 201670 w 1808187"/>
              <a:gd name="connsiteY5" fmla="*/ 698659 h 1789133"/>
              <a:gd name="connsiteX6" fmla="*/ 700434 w 1808187"/>
              <a:gd name="connsiteY6" fmla="*/ 748535 h 1789133"/>
              <a:gd name="connsiteX7" fmla="*/ 1099444 w 1808187"/>
              <a:gd name="connsiteY7" fmla="*/ 17015 h 1789133"/>
              <a:gd name="connsiteX8" fmla="*/ 218295 w 1808187"/>
              <a:gd name="connsiteY8" fmla="*/ 283023 h 1789133"/>
              <a:gd name="connsiteX9" fmla="*/ 417801 w 1808187"/>
              <a:gd name="connsiteY9" fmla="*/ 848288 h 1789133"/>
              <a:gd name="connsiteX10" fmla="*/ 916564 w 1808187"/>
              <a:gd name="connsiteY10" fmla="*/ 1413554 h 1789133"/>
              <a:gd name="connsiteX11" fmla="*/ 135168 w 1808187"/>
              <a:gd name="connsiteY11" fmla="*/ 1496681 h 1789133"/>
              <a:gd name="connsiteX12" fmla="*/ 667183 w 1808187"/>
              <a:gd name="connsiteY12" fmla="*/ 881539 h 1789133"/>
              <a:gd name="connsiteX13" fmla="*/ 1282324 w 1808187"/>
              <a:gd name="connsiteY13" fmla="*/ 1297175 h 1789133"/>
              <a:gd name="connsiteX14" fmla="*/ 766935 w 1808187"/>
              <a:gd name="connsiteY14" fmla="*/ 1480055 h 1789133"/>
              <a:gd name="connsiteX15" fmla="*/ 700434 w 1808187"/>
              <a:gd name="connsiteY15" fmla="*/ 898164 h 1789133"/>
              <a:gd name="connsiteX16" fmla="*/ 1431954 w 1808187"/>
              <a:gd name="connsiteY16" fmla="*/ 665408 h 1789133"/>
              <a:gd name="connsiteX17" fmla="*/ 1365452 w 1808187"/>
              <a:gd name="connsiteY17" fmla="*/ 549030 h 1789133"/>
              <a:gd name="connsiteX18" fmla="*/ 284797 w 1808187"/>
              <a:gd name="connsiteY18" fmla="*/ 1180797 h 1789133"/>
              <a:gd name="connsiteX19" fmla="*/ 1182572 w 1808187"/>
              <a:gd name="connsiteY19" fmla="*/ 1147546 h 1789133"/>
              <a:gd name="connsiteX20" fmla="*/ 1448579 w 1808187"/>
              <a:gd name="connsiteY20" fmla="*/ 1114295 h 1789133"/>
              <a:gd name="connsiteX21" fmla="*/ 933190 w 1808187"/>
              <a:gd name="connsiteY21" fmla="*/ 249772 h 1789133"/>
              <a:gd name="connsiteX22" fmla="*/ 1581583 w 1808187"/>
              <a:gd name="connsiteY22" fmla="*/ 1330426 h 1789133"/>
              <a:gd name="connsiteX23" fmla="*/ 1099444 w 1808187"/>
              <a:gd name="connsiteY23" fmla="*/ 1779314 h 1789133"/>
              <a:gd name="connsiteX24" fmla="*/ 1515081 w 1808187"/>
              <a:gd name="connsiteY24" fmla="*/ 948041 h 1789133"/>
              <a:gd name="connsiteX25" fmla="*/ 883314 w 1808187"/>
              <a:gd name="connsiteY25" fmla="*/ 183270 h 1789133"/>
              <a:gd name="connsiteX26" fmla="*/ 617306 w 1808187"/>
              <a:gd name="connsiteY26" fmla="*/ 216521 h 1789133"/>
              <a:gd name="connsiteX27" fmla="*/ 201670 w 1808187"/>
              <a:gd name="connsiteY27" fmla="*/ 665408 h 1789133"/>
              <a:gd name="connsiteX28" fmla="*/ 1099444 w 1808187"/>
              <a:gd name="connsiteY28" fmla="*/ 449277 h 1789133"/>
              <a:gd name="connsiteX29" fmla="*/ 1382077 w 1808187"/>
              <a:gd name="connsiteY29" fmla="*/ 349524 h 1789133"/>
              <a:gd name="connsiteX30" fmla="*/ 318048 w 1808187"/>
              <a:gd name="connsiteY30" fmla="*/ 1147546 h 1789133"/>
              <a:gd name="connsiteX31" fmla="*/ 234921 w 1808187"/>
              <a:gd name="connsiteY31" fmla="*/ 1164172 h 1789133"/>
              <a:gd name="connsiteX32" fmla="*/ 251546 w 1808187"/>
              <a:gd name="connsiteY32" fmla="*/ 1297175 h 1789133"/>
              <a:gd name="connsiteX33" fmla="*/ 1431954 w 1808187"/>
              <a:gd name="connsiteY33" fmla="*/ 1396928 h 1789133"/>
              <a:gd name="connsiteX34" fmla="*/ 268172 w 1808187"/>
              <a:gd name="connsiteY34" fmla="*/ 1297175 h 1789133"/>
              <a:gd name="connsiteX35" fmla="*/ 617306 w 1808187"/>
              <a:gd name="connsiteY35" fmla="*/ 1430179 h 1789133"/>
              <a:gd name="connsiteX36" fmla="*/ 1165946 w 1808187"/>
              <a:gd name="connsiteY36" fmla="*/ 1164172 h 1789133"/>
              <a:gd name="connsiteX37" fmla="*/ 1797714 w 1808187"/>
              <a:gd name="connsiteY37" fmla="*/ 831663 h 1789133"/>
              <a:gd name="connsiteX38" fmla="*/ 1515081 w 1808187"/>
              <a:gd name="connsiteY38" fmla="*/ 249772 h 1789133"/>
              <a:gd name="connsiteX39" fmla="*/ 933190 w 1808187"/>
              <a:gd name="connsiteY39" fmla="*/ 316274 h 1789133"/>
              <a:gd name="connsiteX40" fmla="*/ 168419 w 1808187"/>
              <a:gd name="connsiteY40" fmla="*/ 765161 h 1789133"/>
              <a:gd name="connsiteX41" fmla="*/ 201670 w 1808187"/>
              <a:gd name="connsiteY41" fmla="*/ 981292 h 1789133"/>
              <a:gd name="connsiteX42" fmla="*/ 1215823 w 1808187"/>
              <a:gd name="connsiteY42" fmla="*/ 1363677 h 1789133"/>
              <a:gd name="connsiteX43" fmla="*/ 1481830 w 1808187"/>
              <a:gd name="connsiteY43" fmla="*/ 1313801 h 1789133"/>
              <a:gd name="connsiteX44" fmla="*/ 1265698 w 1808187"/>
              <a:gd name="connsiteY44" fmla="*/ 981292 h 1789133"/>
              <a:gd name="connsiteX0" fmla="*/ 550804 w 1808187"/>
              <a:gd name="connsiteY0" fmla="*/ 565655 h 1789133"/>
              <a:gd name="connsiteX1" fmla="*/ 717059 w 1808187"/>
              <a:gd name="connsiteY1" fmla="*/ 997917 h 1789133"/>
              <a:gd name="connsiteX2" fmla="*/ 1348826 w 1808187"/>
              <a:gd name="connsiteY2" fmla="*/ 731910 h 1789133"/>
              <a:gd name="connsiteX3" fmla="*/ 850063 w 1808187"/>
              <a:gd name="connsiteY3" fmla="*/ 1263924 h 1789133"/>
              <a:gd name="connsiteX4" fmla="*/ 35415 w 1808187"/>
              <a:gd name="connsiteY4" fmla="*/ 848288 h 1789133"/>
              <a:gd name="connsiteX5" fmla="*/ 201670 w 1808187"/>
              <a:gd name="connsiteY5" fmla="*/ 698659 h 1789133"/>
              <a:gd name="connsiteX6" fmla="*/ 700434 w 1808187"/>
              <a:gd name="connsiteY6" fmla="*/ 748535 h 1789133"/>
              <a:gd name="connsiteX7" fmla="*/ 1099444 w 1808187"/>
              <a:gd name="connsiteY7" fmla="*/ 17015 h 1789133"/>
              <a:gd name="connsiteX8" fmla="*/ 218295 w 1808187"/>
              <a:gd name="connsiteY8" fmla="*/ 283023 h 1789133"/>
              <a:gd name="connsiteX9" fmla="*/ 417801 w 1808187"/>
              <a:gd name="connsiteY9" fmla="*/ 848288 h 1789133"/>
              <a:gd name="connsiteX10" fmla="*/ 916564 w 1808187"/>
              <a:gd name="connsiteY10" fmla="*/ 1413554 h 1789133"/>
              <a:gd name="connsiteX11" fmla="*/ 135168 w 1808187"/>
              <a:gd name="connsiteY11" fmla="*/ 1496681 h 1789133"/>
              <a:gd name="connsiteX12" fmla="*/ 667183 w 1808187"/>
              <a:gd name="connsiteY12" fmla="*/ 881539 h 1789133"/>
              <a:gd name="connsiteX13" fmla="*/ 1282324 w 1808187"/>
              <a:gd name="connsiteY13" fmla="*/ 1297175 h 1789133"/>
              <a:gd name="connsiteX14" fmla="*/ 766935 w 1808187"/>
              <a:gd name="connsiteY14" fmla="*/ 1480055 h 1789133"/>
              <a:gd name="connsiteX15" fmla="*/ 700434 w 1808187"/>
              <a:gd name="connsiteY15" fmla="*/ 898164 h 1789133"/>
              <a:gd name="connsiteX16" fmla="*/ 1431954 w 1808187"/>
              <a:gd name="connsiteY16" fmla="*/ 665408 h 1789133"/>
              <a:gd name="connsiteX17" fmla="*/ 284797 w 1808187"/>
              <a:gd name="connsiteY17" fmla="*/ 1180797 h 1789133"/>
              <a:gd name="connsiteX18" fmla="*/ 1182572 w 1808187"/>
              <a:gd name="connsiteY18" fmla="*/ 1147546 h 1789133"/>
              <a:gd name="connsiteX19" fmla="*/ 1448579 w 1808187"/>
              <a:gd name="connsiteY19" fmla="*/ 1114295 h 1789133"/>
              <a:gd name="connsiteX20" fmla="*/ 933190 w 1808187"/>
              <a:gd name="connsiteY20" fmla="*/ 249772 h 1789133"/>
              <a:gd name="connsiteX21" fmla="*/ 1581583 w 1808187"/>
              <a:gd name="connsiteY21" fmla="*/ 1330426 h 1789133"/>
              <a:gd name="connsiteX22" fmla="*/ 1099444 w 1808187"/>
              <a:gd name="connsiteY22" fmla="*/ 1779314 h 1789133"/>
              <a:gd name="connsiteX23" fmla="*/ 1515081 w 1808187"/>
              <a:gd name="connsiteY23" fmla="*/ 948041 h 1789133"/>
              <a:gd name="connsiteX24" fmla="*/ 883314 w 1808187"/>
              <a:gd name="connsiteY24" fmla="*/ 183270 h 1789133"/>
              <a:gd name="connsiteX25" fmla="*/ 617306 w 1808187"/>
              <a:gd name="connsiteY25" fmla="*/ 216521 h 1789133"/>
              <a:gd name="connsiteX26" fmla="*/ 201670 w 1808187"/>
              <a:gd name="connsiteY26" fmla="*/ 665408 h 1789133"/>
              <a:gd name="connsiteX27" fmla="*/ 1099444 w 1808187"/>
              <a:gd name="connsiteY27" fmla="*/ 449277 h 1789133"/>
              <a:gd name="connsiteX28" fmla="*/ 1382077 w 1808187"/>
              <a:gd name="connsiteY28" fmla="*/ 349524 h 1789133"/>
              <a:gd name="connsiteX29" fmla="*/ 318048 w 1808187"/>
              <a:gd name="connsiteY29" fmla="*/ 1147546 h 1789133"/>
              <a:gd name="connsiteX30" fmla="*/ 234921 w 1808187"/>
              <a:gd name="connsiteY30" fmla="*/ 1164172 h 1789133"/>
              <a:gd name="connsiteX31" fmla="*/ 251546 w 1808187"/>
              <a:gd name="connsiteY31" fmla="*/ 1297175 h 1789133"/>
              <a:gd name="connsiteX32" fmla="*/ 1431954 w 1808187"/>
              <a:gd name="connsiteY32" fmla="*/ 1396928 h 1789133"/>
              <a:gd name="connsiteX33" fmla="*/ 268172 w 1808187"/>
              <a:gd name="connsiteY33" fmla="*/ 1297175 h 1789133"/>
              <a:gd name="connsiteX34" fmla="*/ 617306 w 1808187"/>
              <a:gd name="connsiteY34" fmla="*/ 1430179 h 1789133"/>
              <a:gd name="connsiteX35" fmla="*/ 1165946 w 1808187"/>
              <a:gd name="connsiteY35" fmla="*/ 1164172 h 1789133"/>
              <a:gd name="connsiteX36" fmla="*/ 1797714 w 1808187"/>
              <a:gd name="connsiteY36" fmla="*/ 831663 h 1789133"/>
              <a:gd name="connsiteX37" fmla="*/ 1515081 w 1808187"/>
              <a:gd name="connsiteY37" fmla="*/ 249772 h 1789133"/>
              <a:gd name="connsiteX38" fmla="*/ 933190 w 1808187"/>
              <a:gd name="connsiteY38" fmla="*/ 316274 h 1789133"/>
              <a:gd name="connsiteX39" fmla="*/ 168419 w 1808187"/>
              <a:gd name="connsiteY39" fmla="*/ 765161 h 1789133"/>
              <a:gd name="connsiteX40" fmla="*/ 201670 w 1808187"/>
              <a:gd name="connsiteY40" fmla="*/ 981292 h 1789133"/>
              <a:gd name="connsiteX41" fmla="*/ 1215823 w 1808187"/>
              <a:gd name="connsiteY41" fmla="*/ 1363677 h 1789133"/>
              <a:gd name="connsiteX42" fmla="*/ 1481830 w 1808187"/>
              <a:gd name="connsiteY42" fmla="*/ 1313801 h 1789133"/>
              <a:gd name="connsiteX43" fmla="*/ 1265698 w 1808187"/>
              <a:gd name="connsiteY43" fmla="*/ 981292 h 1789133"/>
              <a:gd name="connsiteX0" fmla="*/ 550804 w 1808187"/>
              <a:gd name="connsiteY0" fmla="*/ 573215 h 1796693"/>
              <a:gd name="connsiteX1" fmla="*/ 717059 w 1808187"/>
              <a:gd name="connsiteY1" fmla="*/ 1005477 h 1796693"/>
              <a:gd name="connsiteX2" fmla="*/ 1348826 w 1808187"/>
              <a:gd name="connsiteY2" fmla="*/ 739470 h 1796693"/>
              <a:gd name="connsiteX3" fmla="*/ 850063 w 1808187"/>
              <a:gd name="connsiteY3" fmla="*/ 1271484 h 1796693"/>
              <a:gd name="connsiteX4" fmla="*/ 35415 w 1808187"/>
              <a:gd name="connsiteY4" fmla="*/ 855848 h 1796693"/>
              <a:gd name="connsiteX5" fmla="*/ 201670 w 1808187"/>
              <a:gd name="connsiteY5" fmla="*/ 706219 h 1796693"/>
              <a:gd name="connsiteX6" fmla="*/ 700434 w 1808187"/>
              <a:gd name="connsiteY6" fmla="*/ 756095 h 1796693"/>
              <a:gd name="connsiteX7" fmla="*/ 1099444 w 1808187"/>
              <a:gd name="connsiteY7" fmla="*/ 24575 h 1796693"/>
              <a:gd name="connsiteX8" fmla="*/ 218295 w 1808187"/>
              <a:gd name="connsiteY8" fmla="*/ 290583 h 1796693"/>
              <a:gd name="connsiteX9" fmla="*/ 916564 w 1808187"/>
              <a:gd name="connsiteY9" fmla="*/ 1421114 h 1796693"/>
              <a:gd name="connsiteX10" fmla="*/ 135168 w 1808187"/>
              <a:gd name="connsiteY10" fmla="*/ 1504241 h 1796693"/>
              <a:gd name="connsiteX11" fmla="*/ 667183 w 1808187"/>
              <a:gd name="connsiteY11" fmla="*/ 889099 h 1796693"/>
              <a:gd name="connsiteX12" fmla="*/ 1282324 w 1808187"/>
              <a:gd name="connsiteY12" fmla="*/ 1304735 h 1796693"/>
              <a:gd name="connsiteX13" fmla="*/ 766935 w 1808187"/>
              <a:gd name="connsiteY13" fmla="*/ 1487615 h 1796693"/>
              <a:gd name="connsiteX14" fmla="*/ 700434 w 1808187"/>
              <a:gd name="connsiteY14" fmla="*/ 905724 h 1796693"/>
              <a:gd name="connsiteX15" fmla="*/ 1431954 w 1808187"/>
              <a:gd name="connsiteY15" fmla="*/ 672968 h 1796693"/>
              <a:gd name="connsiteX16" fmla="*/ 284797 w 1808187"/>
              <a:gd name="connsiteY16" fmla="*/ 1188357 h 1796693"/>
              <a:gd name="connsiteX17" fmla="*/ 1182572 w 1808187"/>
              <a:gd name="connsiteY17" fmla="*/ 1155106 h 1796693"/>
              <a:gd name="connsiteX18" fmla="*/ 1448579 w 1808187"/>
              <a:gd name="connsiteY18" fmla="*/ 1121855 h 1796693"/>
              <a:gd name="connsiteX19" fmla="*/ 933190 w 1808187"/>
              <a:gd name="connsiteY19" fmla="*/ 257332 h 1796693"/>
              <a:gd name="connsiteX20" fmla="*/ 1581583 w 1808187"/>
              <a:gd name="connsiteY20" fmla="*/ 1337986 h 1796693"/>
              <a:gd name="connsiteX21" fmla="*/ 1099444 w 1808187"/>
              <a:gd name="connsiteY21" fmla="*/ 1786874 h 1796693"/>
              <a:gd name="connsiteX22" fmla="*/ 1515081 w 1808187"/>
              <a:gd name="connsiteY22" fmla="*/ 955601 h 1796693"/>
              <a:gd name="connsiteX23" fmla="*/ 883314 w 1808187"/>
              <a:gd name="connsiteY23" fmla="*/ 190830 h 1796693"/>
              <a:gd name="connsiteX24" fmla="*/ 617306 w 1808187"/>
              <a:gd name="connsiteY24" fmla="*/ 224081 h 1796693"/>
              <a:gd name="connsiteX25" fmla="*/ 201670 w 1808187"/>
              <a:gd name="connsiteY25" fmla="*/ 672968 h 1796693"/>
              <a:gd name="connsiteX26" fmla="*/ 1099444 w 1808187"/>
              <a:gd name="connsiteY26" fmla="*/ 456837 h 1796693"/>
              <a:gd name="connsiteX27" fmla="*/ 1382077 w 1808187"/>
              <a:gd name="connsiteY27" fmla="*/ 357084 h 1796693"/>
              <a:gd name="connsiteX28" fmla="*/ 318048 w 1808187"/>
              <a:gd name="connsiteY28" fmla="*/ 1155106 h 1796693"/>
              <a:gd name="connsiteX29" fmla="*/ 234921 w 1808187"/>
              <a:gd name="connsiteY29" fmla="*/ 1171732 h 1796693"/>
              <a:gd name="connsiteX30" fmla="*/ 251546 w 1808187"/>
              <a:gd name="connsiteY30" fmla="*/ 1304735 h 1796693"/>
              <a:gd name="connsiteX31" fmla="*/ 1431954 w 1808187"/>
              <a:gd name="connsiteY31" fmla="*/ 1404488 h 1796693"/>
              <a:gd name="connsiteX32" fmla="*/ 268172 w 1808187"/>
              <a:gd name="connsiteY32" fmla="*/ 1304735 h 1796693"/>
              <a:gd name="connsiteX33" fmla="*/ 617306 w 1808187"/>
              <a:gd name="connsiteY33" fmla="*/ 1437739 h 1796693"/>
              <a:gd name="connsiteX34" fmla="*/ 1165946 w 1808187"/>
              <a:gd name="connsiteY34" fmla="*/ 1171732 h 1796693"/>
              <a:gd name="connsiteX35" fmla="*/ 1797714 w 1808187"/>
              <a:gd name="connsiteY35" fmla="*/ 839223 h 1796693"/>
              <a:gd name="connsiteX36" fmla="*/ 1515081 w 1808187"/>
              <a:gd name="connsiteY36" fmla="*/ 257332 h 1796693"/>
              <a:gd name="connsiteX37" fmla="*/ 933190 w 1808187"/>
              <a:gd name="connsiteY37" fmla="*/ 323834 h 1796693"/>
              <a:gd name="connsiteX38" fmla="*/ 168419 w 1808187"/>
              <a:gd name="connsiteY38" fmla="*/ 772721 h 1796693"/>
              <a:gd name="connsiteX39" fmla="*/ 201670 w 1808187"/>
              <a:gd name="connsiteY39" fmla="*/ 988852 h 1796693"/>
              <a:gd name="connsiteX40" fmla="*/ 1215823 w 1808187"/>
              <a:gd name="connsiteY40" fmla="*/ 1371237 h 1796693"/>
              <a:gd name="connsiteX41" fmla="*/ 1481830 w 1808187"/>
              <a:gd name="connsiteY41" fmla="*/ 1321361 h 1796693"/>
              <a:gd name="connsiteX42" fmla="*/ 1265698 w 1808187"/>
              <a:gd name="connsiteY42" fmla="*/ 988852 h 1796693"/>
              <a:gd name="connsiteX0" fmla="*/ 550804 w 1808187"/>
              <a:gd name="connsiteY0" fmla="*/ 573215 h 1796693"/>
              <a:gd name="connsiteX1" fmla="*/ 717059 w 1808187"/>
              <a:gd name="connsiteY1" fmla="*/ 1005477 h 1796693"/>
              <a:gd name="connsiteX2" fmla="*/ 1348826 w 1808187"/>
              <a:gd name="connsiteY2" fmla="*/ 739470 h 1796693"/>
              <a:gd name="connsiteX3" fmla="*/ 850063 w 1808187"/>
              <a:gd name="connsiteY3" fmla="*/ 1271484 h 1796693"/>
              <a:gd name="connsiteX4" fmla="*/ 35415 w 1808187"/>
              <a:gd name="connsiteY4" fmla="*/ 855848 h 1796693"/>
              <a:gd name="connsiteX5" fmla="*/ 201670 w 1808187"/>
              <a:gd name="connsiteY5" fmla="*/ 706219 h 1796693"/>
              <a:gd name="connsiteX6" fmla="*/ 700434 w 1808187"/>
              <a:gd name="connsiteY6" fmla="*/ 756095 h 1796693"/>
              <a:gd name="connsiteX7" fmla="*/ 1099444 w 1808187"/>
              <a:gd name="connsiteY7" fmla="*/ 24575 h 1796693"/>
              <a:gd name="connsiteX8" fmla="*/ 218295 w 1808187"/>
              <a:gd name="connsiteY8" fmla="*/ 290583 h 1796693"/>
              <a:gd name="connsiteX9" fmla="*/ 916564 w 1808187"/>
              <a:gd name="connsiteY9" fmla="*/ 1421114 h 1796693"/>
              <a:gd name="connsiteX10" fmla="*/ 135168 w 1808187"/>
              <a:gd name="connsiteY10" fmla="*/ 1504241 h 1796693"/>
              <a:gd name="connsiteX11" fmla="*/ 667183 w 1808187"/>
              <a:gd name="connsiteY11" fmla="*/ 889099 h 1796693"/>
              <a:gd name="connsiteX12" fmla="*/ 1282324 w 1808187"/>
              <a:gd name="connsiteY12" fmla="*/ 1304735 h 1796693"/>
              <a:gd name="connsiteX13" fmla="*/ 766935 w 1808187"/>
              <a:gd name="connsiteY13" fmla="*/ 1487615 h 1796693"/>
              <a:gd name="connsiteX14" fmla="*/ 1431954 w 1808187"/>
              <a:gd name="connsiteY14" fmla="*/ 672968 h 1796693"/>
              <a:gd name="connsiteX15" fmla="*/ 284797 w 1808187"/>
              <a:gd name="connsiteY15" fmla="*/ 1188357 h 1796693"/>
              <a:gd name="connsiteX16" fmla="*/ 1182572 w 1808187"/>
              <a:gd name="connsiteY16" fmla="*/ 1155106 h 1796693"/>
              <a:gd name="connsiteX17" fmla="*/ 1448579 w 1808187"/>
              <a:gd name="connsiteY17" fmla="*/ 1121855 h 1796693"/>
              <a:gd name="connsiteX18" fmla="*/ 933190 w 1808187"/>
              <a:gd name="connsiteY18" fmla="*/ 257332 h 1796693"/>
              <a:gd name="connsiteX19" fmla="*/ 1581583 w 1808187"/>
              <a:gd name="connsiteY19" fmla="*/ 1337986 h 1796693"/>
              <a:gd name="connsiteX20" fmla="*/ 1099444 w 1808187"/>
              <a:gd name="connsiteY20" fmla="*/ 1786874 h 1796693"/>
              <a:gd name="connsiteX21" fmla="*/ 1515081 w 1808187"/>
              <a:gd name="connsiteY21" fmla="*/ 955601 h 1796693"/>
              <a:gd name="connsiteX22" fmla="*/ 883314 w 1808187"/>
              <a:gd name="connsiteY22" fmla="*/ 190830 h 1796693"/>
              <a:gd name="connsiteX23" fmla="*/ 617306 w 1808187"/>
              <a:gd name="connsiteY23" fmla="*/ 224081 h 1796693"/>
              <a:gd name="connsiteX24" fmla="*/ 201670 w 1808187"/>
              <a:gd name="connsiteY24" fmla="*/ 672968 h 1796693"/>
              <a:gd name="connsiteX25" fmla="*/ 1099444 w 1808187"/>
              <a:gd name="connsiteY25" fmla="*/ 456837 h 1796693"/>
              <a:gd name="connsiteX26" fmla="*/ 1382077 w 1808187"/>
              <a:gd name="connsiteY26" fmla="*/ 357084 h 1796693"/>
              <a:gd name="connsiteX27" fmla="*/ 318048 w 1808187"/>
              <a:gd name="connsiteY27" fmla="*/ 1155106 h 1796693"/>
              <a:gd name="connsiteX28" fmla="*/ 234921 w 1808187"/>
              <a:gd name="connsiteY28" fmla="*/ 1171732 h 1796693"/>
              <a:gd name="connsiteX29" fmla="*/ 251546 w 1808187"/>
              <a:gd name="connsiteY29" fmla="*/ 1304735 h 1796693"/>
              <a:gd name="connsiteX30" fmla="*/ 1431954 w 1808187"/>
              <a:gd name="connsiteY30" fmla="*/ 1404488 h 1796693"/>
              <a:gd name="connsiteX31" fmla="*/ 268172 w 1808187"/>
              <a:gd name="connsiteY31" fmla="*/ 1304735 h 1796693"/>
              <a:gd name="connsiteX32" fmla="*/ 617306 w 1808187"/>
              <a:gd name="connsiteY32" fmla="*/ 1437739 h 1796693"/>
              <a:gd name="connsiteX33" fmla="*/ 1165946 w 1808187"/>
              <a:gd name="connsiteY33" fmla="*/ 1171732 h 1796693"/>
              <a:gd name="connsiteX34" fmla="*/ 1797714 w 1808187"/>
              <a:gd name="connsiteY34" fmla="*/ 839223 h 1796693"/>
              <a:gd name="connsiteX35" fmla="*/ 1515081 w 1808187"/>
              <a:gd name="connsiteY35" fmla="*/ 257332 h 1796693"/>
              <a:gd name="connsiteX36" fmla="*/ 933190 w 1808187"/>
              <a:gd name="connsiteY36" fmla="*/ 323834 h 1796693"/>
              <a:gd name="connsiteX37" fmla="*/ 168419 w 1808187"/>
              <a:gd name="connsiteY37" fmla="*/ 772721 h 1796693"/>
              <a:gd name="connsiteX38" fmla="*/ 201670 w 1808187"/>
              <a:gd name="connsiteY38" fmla="*/ 988852 h 1796693"/>
              <a:gd name="connsiteX39" fmla="*/ 1215823 w 1808187"/>
              <a:gd name="connsiteY39" fmla="*/ 1371237 h 1796693"/>
              <a:gd name="connsiteX40" fmla="*/ 1481830 w 1808187"/>
              <a:gd name="connsiteY40" fmla="*/ 1321361 h 1796693"/>
              <a:gd name="connsiteX41" fmla="*/ 1265698 w 1808187"/>
              <a:gd name="connsiteY41" fmla="*/ 988852 h 1796693"/>
              <a:gd name="connsiteX0" fmla="*/ 550804 w 1808187"/>
              <a:gd name="connsiteY0" fmla="*/ 573215 h 1796693"/>
              <a:gd name="connsiteX1" fmla="*/ 717059 w 1808187"/>
              <a:gd name="connsiteY1" fmla="*/ 1005477 h 1796693"/>
              <a:gd name="connsiteX2" fmla="*/ 1348826 w 1808187"/>
              <a:gd name="connsiteY2" fmla="*/ 739470 h 1796693"/>
              <a:gd name="connsiteX3" fmla="*/ 850063 w 1808187"/>
              <a:gd name="connsiteY3" fmla="*/ 1271484 h 1796693"/>
              <a:gd name="connsiteX4" fmla="*/ 35415 w 1808187"/>
              <a:gd name="connsiteY4" fmla="*/ 855848 h 1796693"/>
              <a:gd name="connsiteX5" fmla="*/ 201670 w 1808187"/>
              <a:gd name="connsiteY5" fmla="*/ 706219 h 1796693"/>
              <a:gd name="connsiteX6" fmla="*/ 700434 w 1808187"/>
              <a:gd name="connsiteY6" fmla="*/ 756095 h 1796693"/>
              <a:gd name="connsiteX7" fmla="*/ 1099444 w 1808187"/>
              <a:gd name="connsiteY7" fmla="*/ 24575 h 1796693"/>
              <a:gd name="connsiteX8" fmla="*/ 218295 w 1808187"/>
              <a:gd name="connsiteY8" fmla="*/ 290583 h 1796693"/>
              <a:gd name="connsiteX9" fmla="*/ 916564 w 1808187"/>
              <a:gd name="connsiteY9" fmla="*/ 1421114 h 1796693"/>
              <a:gd name="connsiteX10" fmla="*/ 135168 w 1808187"/>
              <a:gd name="connsiteY10" fmla="*/ 1504241 h 1796693"/>
              <a:gd name="connsiteX11" fmla="*/ 1282324 w 1808187"/>
              <a:gd name="connsiteY11" fmla="*/ 1304735 h 1796693"/>
              <a:gd name="connsiteX12" fmla="*/ 766935 w 1808187"/>
              <a:gd name="connsiteY12" fmla="*/ 1487615 h 1796693"/>
              <a:gd name="connsiteX13" fmla="*/ 1431954 w 1808187"/>
              <a:gd name="connsiteY13" fmla="*/ 672968 h 1796693"/>
              <a:gd name="connsiteX14" fmla="*/ 284797 w 1808187"/>
              <a:gd name="connsiteY14" fmla="*/ 1188357 h 1796693"/>
              <a:gd name="connsiteX15" fmla="*/ 1182572 w 1808187"/>
              <a:gd name="connsiteY15" fmla="*/ 1155106 h 1796693"/>
              <a:gd name="connsiteX16" fmla="*/ 1448579 w 1808187"/>
              <a:gd name="connsiteY16" fmla="*/ 1121855 h 1796693"/>
              <a:gd name="connsiteX17" fmla="*/ 933190 w 1808187"/>
              <a:gd name="connsiteY17" fmla="*/ 257332 h 1796693"/>
              <a:gd name="connsiteX18" fmla="*/ 1581583 w 1808187"/>
              <a:gd name="connsiteY18" fmla="*/ 1337986 h 1796693"/>
              <a:gd name="connsiteX19" fmla="*/ 1099444 w 1808187"/>
              <a:gd name="connsiteY19" fmla="*/ 1786874 h 1796693"/>
              <a:gd name="connsiteX20" fmla="*/ 1515081 w 1808187"/>
              <a:gd name="connsiteY20" fmla="*/ 955601 h 1796693"/>
              <a:gd name="connsiteX21" fmla="*/ 883314 w 1808187"/>
              <a:gd name="connsiteY21" fmla="*/ 190830 h 1796693"/>
              <a:gd name="connsiteX22" fmla="*/ 617306 w 1808187"/>
              <a:gd name="connsiteY22" fmla="*/ 224081 h 1796693"/>
              <a:gd name="connsiteX23" fmla="*/ 201670 w 1808187"/>
              <a:gd name="connsiteY23" fmla="*/ 672968 h 1796693"/>
              <a:gd name="connsiteX24" fmla="*/ 1099444 w 1808187"/>
              <a:gd name="connsiteY24" fmla="*/ 456837 h 1796693"/>
              <a:gd name="connsiteX25" fmla="*/ 1382077 w 1808187"/>
              <a:gd name="connsiteY25" fmla="*/ 357084 h 1796693"/>
              <a:gd name="connsiteX26" fmla="*/ 318048 w 1808187"/>
              <a:gd name="connsiteY26" fmla="*/ 1155106 h 1796693"/>
              <a:gd name="connsiteX27" fmla="*/ 234921 w 1808187"/>
              <a:gd name="connsiteY27" fmla="*/ 1171732 h 1796693"/>
              <a:gd name="connsiteX28" fmla="*/ 251546 w 1808187"/>
              <a:gd name="connsiteY28" fmla="*/ 1304735 h 1796693"/>
              <a:gd name="connsiteX29" fmla="*/ 1431954 w 1808187"/>
              <a:gd name="connsiteY29" fmla="*/ 1404488 h 1796693"/>
              <a:gd name="connsiteX30" fmla="*/ 268172 w 1808187"/>
              <a:gd name="connsiteY30" fmla="*/ 1304735 h 1796693"/>
              <a:gd name="connsiteX31" fmla="*/ 617306 w 1808187"/>
              <a:gd name="connsiteY31" fmla="*/ 1437739 h 1796693"/>
              <a:gd name="connsiteX32" fmla="*/ 1165946 w 1808187"/>
              <a:gd name="connsiteY32" fmla="*/ 1171732 h 1796693"/>
              <a:gd name="connsiteX33" fmla="*/ 1797714 w 1808187"/>
              <a:gd name="connsiteY33" fmla="*/ 839223 h 1796693"/>
              <a:gd name="connsiteX34" fmla="*/ 1515081 w 1808187"/>
              <a:gd name="connsiteY34" fmla="*/ 257332 h 1796693"/>
              <a:gd name="connsiteX35" fmla="*/ 933190 w 1808187"/>
              <a:gd name="connsiteY35" fmla="*/ 323834 h 1796693"/>
              <a:gd name="connsiteX36" fmla="*/ 168419 w 1808187"/>
              <a:gd name="connsiteY36" fmla="*/ 772721 h 1796693"/>
              <a:gd name="connsiteX37" fmla="*/ 201670 w 1808187"/>
              <a:gd name="connsiteY37" fmla="*/ 988852 h 1796693"/>
              <a:gd name="connsiteX38" fmla="*/ 1215823 w 1808187"/>
              <a:gd name="connsiteY38" fmla="*/ 1371237 h 1796693"/>
              <a:gd name="connsiteX39" fmla="*/ 1481830 w 1808187"/>
              <a:gd name="connsiteY39" fmla="*/ 1321361 h 1796693"/>
              <a:gd name="connsiteX40" fmla="*/ 1265698 w 1808187"/>
              <a:gd name="connsiteY40" fmla="*/ 988852 h 1796693"/>
              <a:gd name="connsiteX0" fmla="*/ 550804 w 1808187"/>
              <a:gd name="connsiteY0" fmla="*/ 559532 h 1783010"/>
              <a:gd name="connsiteX1" fmla="*/ 717059 w 1808187"/>
              <a:gd name="connsiteY1" fmla="*/ 991794 h 1783010"/>
              <a:gd name="connsiteX2" fmla="*/ 1348826 w 1808187"/>
              <a:gd name="connsiteY2" fmla="*/ 725787 h 1783010"/>
              <a:gd name="connsiteX3" fmla="*/ 850063 w 1808187"/>
              <a:gd name="connsiteY3" fmla="*/ 1257801 h 1783010"/>
              <a:gd name="connsiteX4" fmla="*/ 35415 w 1808187"/>
              <a:gd name="connsiteY4" fmla="*/ 842165 h 1783010"/>
              <a:gd name="connsiteX5" fmla="*/ 201670 w 1808187"/>
              <a:gd name="connsiteY5" fmla="*/ 692536 h 1783010"/>
              <a:gd name="connsiteX6" fmla="*/ 700434 w 1808187"/>
              <a:gd name="connsiteY6" fmla="*/ 742412 h 1783010"/>
              <a:gd name="connsiteX7" fmla="*/ 1099444 w 1808187"/>
              <a:gd name="connsiteY7" fmla="*/ 10892 h 1783010"/>
              <a:gd name="connsiteX8" fmla="*/ 1288022 w 1808187"/>
              <a:gd name="connsiteY8" fmla="*/ 1389447 h 1783010"/>
              <a:gd name="connsiteX9" fmla="*/ 916564 w 1808187"/>
              <a:gd name="connsiteY9" fmla="*/ 1407431 h 1783010"/>
              <a:gd name="connsiteX10" fmla="*/ 135168 w 1808187"/>
              <a:gd name="connsiteY10" fmla="*/ 1490558 h 1783010"/>
              <a:gd name="connsiteX11" fmla="*/ 1282324 w 1808187"/>
              <a:gd name="connsiteY11" fmla="*/ 1291052 h 1783010"/>
              <a:gd name="connsiteX12" fmla="*/ 766935 w 1808187"/>
              <a:gd name="connsiteY12" fmla="*/ 1473932 h 1783010"/>
              <a:gd name="connsiteX13" fmla="*/ 1431954 w 1808187"/>
              <a:gd name="connsiteY13" fmla="*/ 659285 h 1783010"/>
              <a:gd name="connsiteX14" fmla="*/ 284797 w 1808187"/>
              <a:gd name="connsiteY14" fmla="*/ 1174674 h 1783010"/>
              <a:gd name="connsiteX15" fmla="*/ 1182572 w 1808187"/>
              <a:gd name="connsiteY15" fmla="*/ 1141423 h 1783010"/>
              <a:gd name="connsiteX16" fmla="*/ 1448579 w 1808187"/>
              <a:gd name="connsiteY16" fmla="*/ 1108172 h 1783010"/>
              <a:gd name="connsiteX17" fmla="*/ 933190 w 1808187"/>
              <a:gd name="connsiteY17" fmla="*/ 243649 h 1783010"/>
              <a:gd name="connsiteX18" fmla="*/ 1581583 w 1808187"/>
              <a:gd name="connsiteY18" fmla="*/ 1324303 h 1783010"/>
              <a:gd name="connsiteX19" fmla="*/ 1099444 w 1808187"/>
              <a:gd name="connsiteY19" fmla="*/ 1773191 h 1783010"/>
              <a:gd name="connsiteX20" fmla="*/ 1515081 w 1808187"/>
              <a:gd name="connsiteY20" fmla="*/ 941918 h 1783010"/>
              <a:gd name="connsiteX21" fmla="*/ 883314 w 1808187"/>
              <a:gd name="connsiteY21" fmla="*/ 177147 h 1783010"/>
              <a:gd name="connsiteX22" fmla="*/ 617306 w 1808187"/>
              <a:gd name="connsiteY22" fmla="*/ 210398 h 1783010"/>
              <a:gd name="connsiteX23" fmla="*/ 201670 w 1808187"/>
              <a:gd name="connsiteY23" fmla="*/ 659285 h 1783010"/>
              <a:gd name="connsiteX24" fmla="*/ 1099444 w 1808187"/>
              <a:gd name="connsiteY24" fmla="*/ 443154 h 1783010"/>
              <a:gd name="connsiteX25" fmla="*/ 1382077 w 1808187"/>
              <a:gd name="connsiteY25" fmla="*/ 343401 h 1783010"/>
              <a:gd name="connsiteX26" fmla="*/ 318048 w 1808187"/>
              <a:gd name="connsiteY26" fmla="*/ 1141423 h 1783010"/>
              <a:gd name="connsiteX27" fmla="*/ 234921 w 1808187"/>
              <a:gd name="connsiteY27" fmla="*/ 1158049 h 1783010"/>
              <a:gd name="connsiteX28" fmla="*/ 251546 w 1808187"/>
              <a:gd name="connsiteY28" fmla="*/ 1291052 h 1783010"/>
              <a:gd name="connsiteX29" fmla="*/ 1431954 w 1808187"/>
              <a:gd name="connsiteY29" fmla="*/ 1390805 h 1783010"/>
              <a:gd name="connsiteX30" fmla="*/ 268172 w 1808187"/>
              <a:gd name="connsiteY30" fmla="*/ 1291052 h 1783010"/>
              <a:gd name="connsiteX31" fmla="*/ 617306 w 1808187"/>
              <a:gd name="connsiteY31" fmla="*/ 1424056 h 1783010"/>
              <a:gd name="connsiteX32" fmla="*/ 1165946 w 1808187"/>
              <a:gd name="connsiteY32" fmla="*/ 1158049 h 1783010"/>
              <a:gd name="connsiteX33" fmla="*/ 1797714 w 1808187"/>
              <a:gd name="connsiteY33" fmla="*/ 825540 h 1783010"/>
              <a:gd name="connsiteX34" fmla="*/ 1515081 w 1808187"/>
              <a:gd name="connsiteY34" fmla="*/ 243649 h 1783010"/>
              <a:gd name="connsiteX35" fmla="*/ 933190 w 1808187"/>
              <a:gd name="connsiteY35" fmla="*/ 310151 h 1783010"/>
              <a:gd name="connsiteX36" fmla="*/ 168419 w 1808187"/>
              <a:gd name="connsiteY36" fmla="*/ 759038 h 1783010"/>
              <a:gd name="connsiteX37" fmla="*/ 201670 w 1808187"/>
              <a:gd name="connsiteY37" fmla="*/ 975169 h 1783010"/>
              <a:gd name="connsiteX38" fmla="*/ 1215823 w 1808187"/>
              <a:gd name="connsiteY38" fmla="*/ 1357554 h 1783010"/>
              <a:gd name="connsiteX39" fmla="*/ 1481830 w 1808187"/>
              <a:gd name="connsiteY39" fmla="*/ 1307678 h 1783010"/>
              <a:gd name="connsiteX40" fmla="*/ 1265698 w 1808187"/>
              <a:gd name="connsiteY40" fmla="*/ 975169 h 1783010"/>
              <a:gd name="connsiteX0" fmla="*/ 550804 w 1808187"/>
              <a:gd name="connsiteY0" fmla="*/ 559532 h 1496907"/>
              <a:gd name="connsiteX1" fmla="*/ 717059 w 1808187"/>
              <a:gd name="connsiteY1" fmla="*/ 991794 h 1496907"/>
              <a:gd name="connsiteX2" fmla="*/ 1348826 w 1808187"/>
              <a:gd name="connsiteY2" fmla="*/ 725787 h 1496907"/>
              <a:gd name="connsiteX3" fmla="*/ 850063 w 1808187"/>
              <a:gd name="connsiteY3" fmla="*/ 1257801 h 1496907"/>
              <a:gd name="connsiteX4" fmla="*/ 35415 w 1808187"/>
              <a:gd name="connsiteY4" fmla="*/ 842165 h 1496907"/>
              <a:gd name="connsiteX5" fmla="*/ 201670 w 1808187"/>
              <a:gd name="connsiteY5" fmla="*/ 692536 h 1496907"/>
              <a:gd name="connsiteX6" fmla="*/ 700434 w 1808187"/>
              <a:gd name="connsiteY6" fmla="*/ 742412 h 1496907"/>
              <a:gd name="connsiteX7" fmla="*/ 1099444 w 1808187"/>
              <a:gd name="connsiteY7" fmla="*/ 10892 h 1496907"/>
              <a:gd name="connsiteX8" fmla="*/ 1288022 w 1808187"/>
              <a:gd name="connsiteY8" fmla="*/ 1389447 h 1496907"/>
              <a:gd name="connsiteX9" fmla="*/ 916564 w 1808187"/>
              <a:gd name="connsiteY9" fmla="*/ 1407431 h 1496907"/>
              <a:gd name="connsiteX10" fmla="*/ 135168 w 1808187"/>
              <a:gd name="connsiteY10" fmla="*/ 1490558 h 1496907"/>
              <a:gd name="connsiteX11" fmla="*/ 1282324 w 1808187"/>
              <a:gd name="connsiteY11" fmla="*/ 1291052 h 1496907"/>
              <a:gd name="connsiteX12" fmla="*/ 766935 w 1808187"/>
              <a:gd name="connsiteY12" fmla="*/ 1473932 h 1496907"/>
              <a:gd name="connsiteX13" fmla="*/ 1431954 w 1808187"/>
              <a:gd name="connsiteY13" fmla="*/ 659285 h 1496907"/>
              <a:gd name="connsiteX14" fmla="*/ 284797 w 1808187"/>
              <a:gd name="connsiteY14" fmla="*/ 1174674 h 1496907"/>
              <a:gd name="connsiteX15" fmla="*/ 1182572 w 1808187"/>
              <a:gd name="connsiteY15" fmla="*/ 1141423 h 1496907"/>
              <a:gd name="connsiteX16" fmla="*/ 1448579 w 1808187"/>
              <a:gd name="connsiteY16" fmla="*/ 1108172 h 1496907"/>
              <a:gd name="connsiteX17" fmla="*/ 933190 w 1808187"/>
              <a:gd name="connsiteY17" fmla="*/ 243649 h 1496907"/>
              <a:gd name="connsiteX18" fmla="*/ 1581583 w 1808187"/>
              <a:gd name="connsiteY18" fmla="*/ 1324303 h 1496907"/>
              <a:gd name="connsiteX19" fmla="*/ 1515081 w 1808187"/>
              <a:gd name="connsiteY19" fmla="*/ 941918 h 1496907"/>
              <a:gd name="connsiteX20" fmla="*/ 883314 w 1808187"/>
              <a:gd name="connsiteY20" fmla="*/ 177147 h 1496907"/>
              <a:gd name="connsiteX21" fmla="*/ 617306 w 1808187"/>
              <a:gd name="connsiteY21" fmla="*/ 210398 h 1496907"/>
              <a:gd name="connsiteX22" fmla="*/ 201670 w 1808187"/>
              <a:gd name="connsiteY22" fmla="*/ 659285 h 1496907"/>
              <a:gd name="connsiteX23" fmla="*/ 1099444 w 1808187"/>
              <a:gd name="connsiteY23" fmla="*/ 443154 h 1496907"/>
              <a:gd name="connsiteX24" fmla="*/ 1382077 w 1808187"/>
              <a:gd name="connsiteY24" fmla="*/ 343401 h 1496907"/>
              <a:gd name="connsiteX25" fmla="*/ 318048 w 1808187"/>
              <a:gd name="connsiteY25" fmla="*/ 1141423 h 1496907"/>
              <a:gd name="connsiteX26" fmla="*/ 234921 w 1808187"/>
              <a:gd name="connsiteY26" fmla="*/ 1158049 h 1496907"/>
              <a:gd name="connsiteX27" fmla="*/ 251546 w 1808187"/>
              <a:gd name="connsiteY27" fmla="*/ 1291052 h 1496907"/>
              <a:gd name="connsiteX28" fmla="*/ 1431954 w 1808187"/>
              <a:gd name="connsiteY28" fmla="*/ 1390805 h 1496907"/>
              <a:gd name="connsiteX29" fmla="*/ 268172 w 1808187"/>
              <a:gd name="connsiteY29" fmla="*/ 1291052 h 1496907"/>
              <a:gd name="connsiteX30" fmla="*/ 617306 w 1808187"/>
              <a:gd name="connsiteY30" fmla="*/ 1424056 h 1496907"/>
              <a:gd name="connsiteX31" fmla="*/ 1165946 w 1808187"/>
              <a:gd name="connsiteY31" fmla="*/ 1158049 h 1496907"/>
              <a:gd name="connsiteX32" fmla="*/ 1797714 w 1808187"/>
              <a:gd name="connsiteY32" fmla="*/ 825540 h 1496907"/>
              <a:gd name="connsiteX33" fmla="*/ 1515081 w 1808187"/>
              <a:gd name="connsiteY33" fmla="*/ 243649 h 1496907"/>
              <a:gd name="connsiteX34" fmla="*/ 933190 w 1808187"/>
              <a:gd name="connsiteY34" fmla="*/ 310151 h 1496907"/>
              <a:gd name="connsiteX35" fmla="*/ 168419 w 1808187"/>
              <a:gd name="connsiteY35" fmla="*/ 759038 h 1496907"/>
              <a:gd name="connsiteX36" fmla="*/ 201670 w 1808187"/>
              <a:gd name="connsiteY36" fmla="*/ 975169 h 1496907"/>
              <a:gd name="connsiteX37" fmla="*/ 1215823 w 1808187"/>
              <a:gd name="connsiteY37" fmla="*/ 1357554 h 1496907"/>
              <a:gd name="connsiteX38" fmla="*/ 1481830 w 1808187"/>
              <a:gd name="connsiteY38" fmla="*/ 1307678 h 1496907"/>
              <a:gd name="connsiteX39" fmla="*/ 1265698 w 1808187"/>
              <a:gd name="connsiteY39" fmla="*/ 975169 h 1496907"/>
              <a:gd name="connsiteX0" fmla="*/ 550804 w 1808187"/>
              <a:gd name="connsiteY0" fmla="*/ 559532 h 1496906"/>
              <a:gd name="connsiteX1" fmla="*/ 717059 w 1808187"/>
              <a:gd name="connsiteY1" fmla="*/ 991794 h 1496906"/>
              <a:gd name="connsiteX2" fmla="*/ 1348826 w 1808187"/>
              <a:gd name="connsiteY2" fmla="*/ 725787 h 1496906"/>
              <a:gd name="connsiteX3" fmla="*/ 850063 w 1808187"/>
              <a:gd name="connsiteY3" fmla="*/ 1257801 h 1496906"/>
              <a:gd name="connsiteX4" fmla="*/ 35415 w 1808187"/>
              <a:gd name="connsiteY4" fmla="*/ 842165 h 1496906"/>
              <a:gd name="connsiteX5" fmla="*/ 201670 w 1808187"/>
              <a:gd name="connsiteY5" fmla="*/ 692536 h 1496906"/>
              <a:gd name="connsiteX6" fmla="*/ 700434 w 1808187"/>
              <a:gd name="connsiteY6" fmla="*/ 742412 h 1496906"/>
              <a:gd name="connsiteX7" fmla="*/ 1099444 w 1808187"/>
              <a:gd name="connsiteY7" fmla="*/ 10892 h 1496906"/>
              <a:gd name="connsiteX8" fmla="*/ 1288022 w 1808187"/>
              <a:gd name="connsiteY8" fmla="*/ 1389447 h 1496906"/>
              <a:gd name="connsiteX9" fmla="*/ 916564 w 1808187"/>
              <a:gd name="connsiteY9" fmla="*/ 1407431 h 1496906"/>
              <a:gd name="connsiteX10" fmla="*/ 135168 w 1808187"/>
              <a:gd name="connsiteY10" fmla="*/ 1490558 h 1496906"/>
              <a:gd name="connsiteX11" fmla="*/ 1282324 w 1808187"/>
              <a:gd name="connsiteY11" fmla="*/ 1291052 h 1496906"/>
              <a:gd name="connsiteX12" fmla="*/ 766935 w 1808187"/>
              <a:gd name="connsiteY12" fmla="*/ 1473932 h 1496906"/>
              <a:gd name="connsiteX13" fmla="*/ 1431954 w 1808187"/>
              <a:gd name="connsiteY13" fmla="*/ 659285 h 1496906"/>
              <a:gd name="connsiteX14" fmla="*/ 284797 w 1808187"/>
              <a:gd name="connsiteY14" fmla="*/ 1174674 h 1496906"/>
              <a:gd name="connsiteX15" fmla="*/ 1182572 w 1808187"/>
              <a:gd name="connsiteY15" fmla="*/ 1141423 h 1496906"/>
              <a:gd name="connsiteX16" fmla="*/ 1448579 w 1808187"/>
              <a:gd name="connsiteY16" fmla="*/ 1108172 h 1496906"/>
              <a:gd name="connsiteX17" fmla="*/ 933190 w 1808187"/>
              <a:gd name="connsiteY17" fmla="*/ 243649 h 1496906"/>
              <a:gd name="connsiteX18" fmla="*/ 1515081 w 1808187"/>
              <a:gd name="connsiteY18" fmla="*/ 941918 h 1496906"/>
              <a:gd name="connsiteX19" fmla="*/ 883314 w 1808187"/>
              <a:gd name="connsiteY19" fmla="*/ 177147 h 1496906"/>
              <a:gd name="connsiteX20" fmla="*/ 617306 w 1808187"/>
              <a:gd name="connsiteY20" fmla="*/ 210398 h 1496906"/>
              <a:gd name="connsiteX21" fmla="*/ 201670 w 1808187"/>
              <a:gd name="connsiteY21" fmla="*/ 659285 h 1496906"/>
              <a:gd name="connsiteX22" fmla="*/ 1099444 w 1808187"/>
              <a:gd name="connsiteY22" fmla="*/ 443154 h 1496906"/>
              <a:gd name="connsiteX23" fmla="*/ 1382077 w 1808187"/>
              <a:gd name="connsiteY23" fmla="*/ 343401 h 1496906"/>
              <a:gd name="connsiteX24" fmla="*/ 318048 w 1808187"/>
              <a:gd name="connsiteY24" fmla="*/ 1141423 h 1496906"/>
              <a:gd name="connsiteX25" fmla="*/ 234921 w 1808187"/>
              <a:gd name="connsiteY25" fmla="*/ 1158049 h 1496906"/>
              <a:gd name="connsiteX26" fmla="*/ 251546 w 1808187"/>
              <a:gd name="connsiteY26" fmla="*/ 1291052 h 1496906"/>
              <a:gd name="connsiteX27" fmla="*/ 1431954 w 1808187"/>
              <a:gd name="connsiteY27" fmla="*/ 1390805 h 1496906"/>
              <a:gd name="connsiteX28" fmla="*/ 268172 w 1808187"/>
              <a:gd name="connsiteY28" fmla="*/ 1291052 h 1496906"/>
              <a:gd name="connsiteX29" fmla="*/ 617306 w 1808187"/>
              <a:gd name="connsiteY29" fmla="*/ 1424056 h 1496906"/>
              <a:gd name="connsiteX30" fmla="*/ 1165946 w 1808187"/>
              <a:gd name="connsiteY30" fmla="*/ 1158049 h 1496906"/>
              <a:gd name="connsiteX31" fmla="*/ 1797714 w 1808187"/>
              <a:gd name="connsiteY31" fmla="*/ 825540 h 1496906"/>
              <a:gd name="connsiteX32" fmla="*/ 1515081 w 1808187"/>
              <a:gd name="connsiteY32" fmla="*/ 243649 h 1496906"/>
              <a:gd name="connsiteX33" fmla="*/ 933190 w 1808187"/>
              <a:gd name="connsiteY33" fmla="*/ 310151 h 1496906"/>
              <a:gd name="connsiteX34" fmla="*/ 168419 w 1808187"/>
              <a:gd name="connsiteY34" fmla="*/ 759038 h 1496906"/>
              <a:gd name="connsiteX35" fmla="*/ 201670 w 1808187"/>
              <a:gd name="connsiteY35" fmla="*/ 975169 h 1496906"/>
              <a:gd name="connsiteX36" fmla="*/ 1215823 w 1808187"/>
              <a:gd name="connsiteY36" fmla="*/ 1357554 h 1496906"/>
              <a:gd name="connsiteX37" fmla="*/ 1481830 w 1808187"/>
              <a:gd name="connsiteY37" fmla="*/ 1307678 h 1496906"/>
              <a:gd name="connsiteX38" fmla="*/ 1265698 w 1808187"/>
              <a:gd name="connsiteY38" fmla="*/ 975169 h 1496906"/>
              <a:gd name="connsiteX0" fmla="*/ 550804 w 1808187"/>
              <a:gd name="connsiteY0" fmla="*/ 559532 h 1496906"/>
              <a:gd name="connsiteX1" fmla="*/ 717059 w 1808187"/>
              <a:gd name="connsiteY1" fmla="*/ 991794 h 1496906"/>
              <a:gd name="connsiteX2" fmla="*/ 1348826 w 1808187"/>
              <a:gd name="connsiteY2" fmla="*/ 725787 h 1496906"/>
              <a:gd name="connsiteX3" fmla="*/ 850063 w 1808187"/>
              <a:gd name="connsiteY3" fmla="*/ 1257801 h 1496906"/>
              <a:gd name="connsiteX4" fmla="*/ 35415 w 1808187"/>
              <a:gd name="connsiteY4" fmla="*/ 842165 h 1496906"/>
              <a:gd name="connsiteX5" fmla="*/ 201670 w 1808187"/>
              <a:gd name="connsiteY5" fmla="*/ 692536 h 1496906"/>
              <a:gd name="connsiteX6" fmla="*/ 700434 w 1808187"/>
              <a:gd name="connsiteY6" fmla="*/ 742412 h 1496906"/>
              <a:gd name="connsiteX7" fmla="*/ 1099444 w 1808187"/>
              <a:gd name="connsiteY7" fmla="*/ 10892 h 1496906"/>
              <a:gd name="connsiteX8" fmla="*/ 1288022 w 1808187"/>
              <a:gd name="connsiteY8" fmla="*/ 1389447 h 1496906"/>
              <a:gd name="connsiteX9" fmla="*/ 916564 w 1808187"/>
              <a:gd name="connsiteY9" fmla="*/ 1407431 h 1496906"/>
              <a:gd name="connsiteX10" fmla="*/ 135168 w 1808187"/>
              <a:gd name="connsiteY10" fmla="*/ 1490558 h 1496906"/>
              <a:gd name="connsiteX11" fmla="*/ 1282324 w 1808187"/>
              <a:gd name="connsiteY11" fmla="*/ 1291052 h 1496906"/>
              <a:gd name="connsiteX12" fmla="*/ 766935 w 1808187"/>
              <a:gd name="connsiteY12" fmla="*/ 1473932 h 1496906"/>
              <a:gd name="connsiteX13" fmla="*/ 1431954 w 1808187"/>
              <a:gd name="connsiteY13" fmla="*/ 659285 h 1496906"/>
              <a:gd name="connsiteX14" fmla="*/ 284797 w 1808187"/>
              <a:gd name="connsiteY14" fmla="*/ 1174674 h 1496906"/>
              <a:gd name="connsiteX15" fmla="*/ 1182572 w 1808187"/>
              <a:gd name="connsiteY15" fmla="*/ 1141423 h 1496906"/>
              <a:gd name="connsiteX16" fmla="*/ 1448579 w 1808187"/>
              <a:gd name="connsiteY16" fmla="*/ 1108172 h 1496906"/>
              <a:gd name="connsiteX17" fmla="*/ 933190 w 1808187"/>
              <a:gd name="connsiteY17" fmla="*/ 243649 h 1496906"/>
              <a:gd name="connsiteX18" fmla="*/ 1515081 w 1808187"/>
              <a:gd name="connsiteY18" fmla="*/ 941918 h 1496906"/>
              <a:gd name="connsiteX19" fmla="*/ 883314 w 1808187"/>
              <a:gd name="connsiteY19" fmla="*/ 177147 h 1496906"/>
              <a:gd name="connsiteX20" fmla="*/ 617306 w 1808187"/>
              <a:gd name="connsiteY20" fmla="*/ 210398 h 1496906"/>
              <a:gd name="connsiteX21" fmla="*/ 201670 w 1808187"/>
              <a:gd name="connsiteY21" fmla="*/ 659285 h 1496906"/>
              <a:gd name="connsiteX22" fmla="*/ 1099444 w 1808187"/>
              <a:gd name="connsiteY22" fmla="*/ 443154 h 1496906"/>
              <a:gd name="connsiteX23" fmla="*/ 1382077 w 1808187"/>
              <a:gd name="connsiteY23" fmla="*/ 343401 h 1496906"/>
              <a:gd name="connsiteX24" fmla="*/ 318048 w 1808187"/>
              <a:gd name="connsiteY24" fmla="*/ 1141423 h 1496906"/>
              <a:gd name="connsiteX25" fmla="*/ 234921 w 1808187"/>
              <a:gd name="connsiteY25" fmla="*/ 1158049 h 1496906"/>
              <a:gd name="connsiteX26" fmla="*/ 251546 w 1808187"/>
              <a:gd name="connsiteY26" fmla="*/ 1291052 h 1496906"/>
              <a:gd name="connsiteX27" fmla="*/ 1431954 w 1808187"/>
              <a:gd name="connsiteY27" fmla="*/ 1390805 h 1496906"/>
              <a:gd name="connsiteX28" fmla="*/ 268172 w 1808187"/>
              <a:gd name="connsiteY28" fmla="*/ 1291052 h 1496906"/>
              <a:gd name="connsiteX29" fmla="*/ 617306 w 1808187"/>
              <a:gd name="connsiteY29" fmla="*/ 1424056 h 1496906"/>
              <a:gd name="connsiteX30" fmla="*/ 1165946 w 1808187"/>
              <a:gd name="connsiteY30" fmla="*/ 1158049 h 1496906"/>
              <a:gd name="connsiteX31" fmla="*/ 1797714 w 1808187"/>
              <a:gd name="connsiteY31" fmla="*/ 825540 h 1496906"/>
              <a:gd name="connsiteX32" fmla="*/ 1515081 w 1808187"/>
              <a:gd name="connsiteY32" fmla="*/ 243649 h 1496906"/>
              <a:gd name="connsiteX33" fmla="*/ 933190 w 1808187"/>
              <a:gd name="connsiteY33" fmla="*/ 310151 h 1496906"/>
              <a:gd name="connsiteX34" fmla="*/ 168419 w 1808187"/>
              <a:gd name="connsiteY34" fmla="*/ 759038 h 1496906"/>
              <a:gd name="connsiteX35" fmla="*/ 201670 w 1808187"/>
              <a:gd name="connsiteY35" fmla="*/ 975169 h 1496906"/>
              <a:gd name="connsiteX36" fmla="*/ 1215823 w 1808187"/>
              <a:gd name="connsiteY36" fmla="*/ 1357554 h 1496906"/>
              <a:gd name="connsiteX37" fmla="*/ 1265698 w 1808187"/>
              <a:gd name="connsiteY37" fmla="*/ 975169 h 1496906"/>
              <a:gd name="connsiteX0" fmla="*/ 550804 w 1808187"/>
              <a:gd name="connsiteY0" fmla="*/ 559532 h 1496906"/>
              <a:gd name="connsiteX1" fmla="*/ 717059 w 1808187"/>
              <a:gd name="connsiteY1" fmla="*/ 991794 h 1496906"/>
              <a:gd name="connsiteX2" fmla="*/ 1348826 w 1808187"/>
              <a:gd name="connsiteY2" fmla="*/ 725787 h 1496906"/>
              <a:gd name="connsiteX3" fmla="*/ 850063 w 1808187"/>
              <a:gd name="connsiteY3" fmla="*/ 1257801 h 1496906"/>
              <a:gd name="connsiteX4" fmla="*/ 35415 w 1808187"/>
              <a:gd name="connsiteY4" fmla="*/ 842165 h 1496906"/>
              <a:gd name="connsiteX5" fmla="*/ 201670 w 1808187"/>
              <a:gd name="connsiteY5" fmla="*/ 692536 h 1496906"/>
              <a:gd name="connsiteX6" fmla="*/ 700434 w 1808187"/>
              <a:gd name="connsiteY6" fmla="*/ 742412 h 1496906"/>
              <a:gd name="connsiteX7" fmla="*/ 1099444 w 1808187"/>
              <a:gd name="connsiteY7" fmla="*/ 10892 h 1496906"/>
              <a:gd name="connsiteX8" fmla="*/ 1288022 w 1808187"/>
              <a:gd name="connsiteY8" fmla="*/ 1389447 h 1496906"/>
              <a:gd name="connsiteX9" fmla="*/ 916564 w 1808187"/>
              <a:gd name="connsiteY9" fmla="*/ 1407431 h 1496906"/>
              <a:gd name="connsiteX10" fmla="*/ 135168 w 1808187"/>
              <a:gd name="connsiteY10" fmla="*/ 1490558 h 1496906"/>
              <a:gd name="connsiteX11" fmla="*/ 1282324 w 1808187"/>
              <a:gd name="connsiteY11" fmla="*/ 1291052 h 1496906"/>
              <a:gd name="connsiteX12" fmla="*/ 766935 w 1808187"/>
              <a:gd name="connsiteY12" fmla="*/ 1473932 h 1496906"/>
              <a:gd name="connsiteX13" fmla="*/ 1431954 w 1808187"/>
              <a:gd name="connsiteY13" fmla="*/ 659285 h 1496906"/>
              <a:gd name="connsiteX14" fmla="*/ 284797 w 1808187"/>
              <a:gd name="connsiteY14" fmla="*/ 1174674 h 1496906"/>
              <a:gd name="connsiteX15" fmla="*/ 1182572 w 1808187"/>
              <a:gd name="connsiteY15" fmla="*/ 1141423 h 1496906"/>
              <a:gd name="connsiteX16" fmla="*/ 1448579 w 1808187"/>
              <a:gd name="connsiteY16" fmla="*/ 1108172 h 1496906"/>
              <a:gd name="connsiteX17" fmla="*/ 933190 w 1808187"/>
              <a:gd name="connsiteY17" fmla="*/ 243649 h 1496906"/>
              <a:gd name="connsiteX18" fmla="*/ 883314 w 1808187"/>
              <a:gd name="connsiteY18" fmla="*/ 177147 h 1496906"/>
              <a:gd name="connsiteX19" fmla="*/ 617306 w 1808187"/>
              <a:gd name="connsiteY19" fmla="*/ 210398 h 1496906"/>
              <a:gd name="connsiteX20" fmla="*/ 201670 w 1808187"/>
              <a:gd name="connsiteY20" fmla="*/ 659285 h 1496906"/>
              <a:gd name="connsiteX21" fmla="*/ 1099444 w 1808187"/>
              <a:gd name="connsiteY21" fmla="*/ 443154 h 1496906"/>
              <a:gd name="connsiteX22" fmla="*/ 1382077 w 1808187"/>
              <a:gd name="connsiteY22" fmla="*/ 343401 h 1496906"/>
              <a:gd name="connsiteX23" fmla="*/ 318048 w 1808187"/>
              <a:gd name="connsiteY23" fmla="*/ 1141423 h 1496906"/>
              <a:gd name="connsiteX24" fmla="*/ 234921 w 1808187"/>
              <a:gd name="connsiteY24" fmla="*/ 1158049 h 1496906"/>
              <a:gd name="connsiteX25" fmla="*/ 251546 w 1808187"/>
              <a:gd name="connsiteY25" fmla="*/ 1291052 h 1496906"/>
              <a:gd name="connsiteX26" fmla="*/ 1431954 w 1808187"/>
              <a:gd name="connsiteY26" fmla="*/ 1390805 h 1496906"/>
              <a:gd name="connsiteX27" fmla="*/ 268172 w 1808187"/>
              <a:gd name="connsiteY27" fmla="*/ 1291052 h 1496906"/>
              <a:gd name="connsiteX28" fmla="*/ 617306 w 1808187"/>
              <a:gd name="connsiteY28" fmla="*/ 1424056 h 1496906"/>
              <a:gd name="connsiteX29" fmla="*/ 1165946 w 1808187"/>
              <a:gd name="connsiteY29" fmla="*/ 1158049 h 1496906"/>
              <a:gd name="connsiteX30" fmla="*/ 1797714 w 1808187"/>
              <a:gd name="connsiteY30" fmla="*/ 825540 h 1496906"/>
              <a:gd name="connsiteX31" fmla="*/ 1515081 w 1808187"/>
              <a:gd name="connsiteY31" fmla="*/ 243649 h 1496906"/>
              <a:gd name="connsiteX32" fmla="*/ 933190 w 1808187"/>
              <a:gd name="connsiteY32" fmla="*/ 310151 h 1496906"/>
              <a:gd name="connsiteX33" fmla="*/ 168419 w 1808187"/>
              <a:gd name="connsiteY33" fmla="*/ 759038 h 1496906"/>
              <a:gd name="connsiteX34" fmla="*/ 201670 w 1808187"/>
              <a:gd name="connsiteY34" fmla="*/ 975169 h 1496906"/>
              <a:gd name="connsiteX35" fmla="*/ 1215823 w 1808187"/>
              <a:gd name="connsiteY35" fmla="*/ 1357554 h 1496906"/>
              <a:gd name="connsiteX36" fmla="*/ 1265698 w 1808187"/>
              <a:gd name="connsiteY36" fmla="*/ 975169 h 1496906"/>
              <a:gd name="connsiteX0" fmla="*/ 550804 w 1799959"/>
              <a:gd name="connsiteY0" fmla="*/ 559532 h 1496906"/>
              <a:gd name="connsiteX1" fmla="*/ 717059 w 1799959"/>
              <a:gd name="connsiteY1" fmla="*/ 991794 h 1496906"/>
              <a:gd name="connsiteX2" fmla="*/ 1348826 w 1799959"/>
              <a:gd name="connsiteY2" fmla="*/ 725787 h 1496906"/>
              <a:gd name="connsiteX3" fmla="*/ 850063 w 1799959"/>
              <a:gd name="connsiteY3" fmla="*/ 1257801 h 1496906"/>
              <a:gd name="connsiteX4" fmla="*/ 35415 w 1799959"/>
              <a:gd name="connsiteY4" fmla="*/ 842165 h 1496906"/>
              <a:gd name="connsiteX5" fmla="*/ 201670 w 1799959"/>
              <a:gd name="connsiteY5" fmla="*/ 692536 h 1496906"/>
              <a:gd name="connsiteX6" fmla="*/ 700434 w 1799959"/>
              <a:gd name="connsiteY6" fmla="*/ 742412 h 1496906"/>
              <a:gd name="connsiteX7" fmla="*/ 1099444 w 1799959"/>
              <a:gd name="connsiteY7" fmla="*/ 10892 h 1496906"/>
              <a:gd name="connsiteX8" fmla="*/ 1288022 w 1799959"/>
              <a:gd name="connsiteY8" fmla="*/ 1389447 h 1496906"/>
              <a:gd name="connsiteX9" fmla="*/ 916564 w 1799959"/>
              <a:gd name="connsiteY9" fmla="*/ 1407431 h 1496906"/>
              <a:gd name="connsiteX10" fmla="*/ 135168 w 1799959"/>
              <a:gd name="connsiteY10" fmla="*/ 1490558 h 1496906"/>
              <a:gd name="connsiteX11" fmla="*/ 1282324 w 1799959"/>
              <a:gd name="connsiteY11" fmla="*/ 1291052 h 1496906"/>
              <a:gd name="connsiteX12" fmla="*/ 766935 w 1799959"/>
              <a:gd name="connsiteY12" fmla="*/ 1473932 h 1496906"/>
              <a:gd name="connsiteX13" fmla="*/ 1431954 w 1799959"/>
              <a:gd name="connsiteY13" fmla="*/ 659285 h 1496906"/>
              <a:gd name="connsiteX14" fmla="*/ 284797 w 1799959"/>
              <a:gd name="connsiteY14" fmla="*/ 1174674 h 1496906"/>
              <a:gd name="connsiteX15" fmla="*/ 1182572 w 1799959"/>
              <a:gd name="connsiteY15" fmla="*/ 1141423 h 1496906"/>
              <a:gd name="connsiteX16" fmla="*/ 1448579 w 1799959"/>
              <a:gd name="connsiteY16" fmla="*/ 1108172 h 1496906"/>
              <a:gd name="connsiteX17" fmla="*/ 933190 w 1799959"/>
              <a:gd name="connsiteY17" fmla="*/ 243649 h 1496906"/>
              <a:gd name="connsiteX18" fmla="*/ 883314 w 1799959"/>
              <a:gd name="connsiteY18" fmla="*/ 177147 h 1496906"/>
              <a:gd name="connsiteX19" fmla="*/ 617306 w 1799959"/>
              <a:gd name="connsiteY19" fmla="*/ 210398 h 1496906"/>
              <a:gd name="connsiteX20" fmla="*/ 201670 w 1799959"/>
              <a:gd name="connsiteY20" fmla="*/ 659285 h 1496906"/>
              <a:gd name="connsiteX21" fmla="*/ 1099444 w 1799959"/>
              <a:gd name="connsiteY21" fmla="*/ 443154 h 1496906"/>
              <a:gd name="connsiteX22" fmla="*/ 1382077 w 1799959"/>
              <a:gd name="connsiteY22" fmla="*/ 343401 h 1496906"/>
              <a:gd name="connsiteX23" fmla="*/ 318048 w 1799959"/>
              <a:gd name="connsiteY23" fmla="*/ 1141423 h 1496906"/>
              <a:gd name="connsiteX24" fmla="*/ 234921 w 1799959"/>
              <a:gd name="connsiteY24" fmla="*/ 1158049 h 1496906"/>
              <a:gd name="connsiteX25" fmla="*/ 251546 w 1799959"/>
              <a:gd name="connsiteY25" fmla="*/ 1291052 h 1496906"/>
              <a:gd name="connsiteX26" fmla="*/ 1431954 w 1799959"/>
              <a:gd name="connsiteY26" fmla="*/ 1390805 h 1496906"/>
              <a:gd name="connsiteX27" fmla="*/ 268172 w 1799959"/>
              <a:gd name="connsiteY27" fmla="*/ 1291052 h 1496906"/>
              <a:gd name="connsiteX28" fmla="*/ 617306 w 1799959"/>
              <a:gd name="connsiteY28" fmla="*/ 1424056 h 1496906"/>
              <a:gd name="connsiteX29" fmla="*/ 1165946 w 1799959"/>
              <a:gd name="connsiteY29" fmla="*/ 1158049 h 1496906"/>
              <a:gd name="connsiteX30" fmla="*/ 1797714 w 1799959"/>
              <a:gd name="connsiteY30" fmla="*/ 825540 h 1496906"/>
              <a:gd name="connsiteX31" fmla="*/ 933190 w 1799959"/>
              <a:gd name="connsiteY31" fmla="*/ 310151 h 1496906"/>
              <a:gd name="connsiteX32" fmla="*/ 168419 w 1799959"/>
              <a:gd name="connsiteY32" fmla="*/ 759038 h 1496906"/>
              <a:gd name="connsiteX33" fmla="*/ 201670 w 1799959"/>
              <a:gd name="connsiteY33" fmla="*/ 975169 h 1496906"/>
              <a:gd name="connsiteX34" fmla="*/ 1215823 w 1799959"/>
              <a:gd name="connsiteY34" fmla="*/ 1357554 h 1496906"/>
              <a:gd name="connsiteX35" fmla="*/ 1265698 w 1799959"/>
              <a:gd name="connsiteY35" fmla="*/ 975169 h 149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99959" h="1496906">
                <a:moveTo>
                  <a:pt x="550804" y="559532"/>
                </a:moveTo>
                <a:cubicBezTo>
                  <a:pt x="567429" y="761808"/>
                  <a:pt x="584055" y="964085"/>
                  <a:pt x="717059" y="991794"/>
                </a:cubicBezTo>
                <a:cubicBezTo>
                  <a:pt x="850063" y="1019503"/>
                  <a:pt x="1326659" y="681453"/>
                  <a:pt x="1348826" y="725787"/>
                </a:cubicBezTo>
                <a:cubicBezTo>
                  <a:pt x="1370993" y="770121"/>
                  <a:pt x="1068965" y="1238405"/>
                  <a:pt x="850063" y="1257801"/>
                </a:cubicBezTo>
                <a:cubicBezTo>
                  <a:pt x="631161" y="1277197"/>
                  <a:pt x="143480" y="936376"/>
                  <a:pt x="35415" y="842165"/>
                </a:cubicBezTo>
                <a:cubicBezTo>
                  <a:pt x="-72650" y="747954"/>
                  <a:pt x="90833" y="709162"/>
                  <a:pt x="201670" y="692536"/>
                </a:cubicBezTo>
                <a:cubicBezTo>
                  <a:pt x="312506" y="675911"/>
                  <a:pt x="550805" y="856019"/>
                  <a:pt x="700434" y="742412"/>
                </a:cubicBezTo>
                <a:cubicBezTo>
                  <a:pt x="850063" y="628805"/>
                  <a:pt x="1001513" y="-96947"/>
                  <a:pt x="1099444" y="10892"/>
                </a:cubicBezTo>
                <a:cubicBezTo>
                  <a:pt x="1197375" y="118731"/>
                  <a:pt x="1318502" y="1156691"/>
                  <a:pt x="1288022" y="1389447"/>
                </a:cubicBezTo>
                <a:cubicBezTo>
                  <a:pt x="1257542" y="1622203"/>
                  <a:pt x="1108706" y="1390579"/>
                  <a:pt x="916564" y="1407431"/>
                </a:cubicBezTo>
                <a:cubicBezTo>
                  <a:pt x="724422" y="1424283"/>
                  <a:pt x="74208" y="1509954"/>
                  <a:pt x="135168" y="1490558"/>
                </a:cubicBezTo>
                <a:cubicBezTo>
                  <a:pt x="196128" y="1471162"/>
                  <a:pt x="1177030" y="1293823"/>
                  <a:pt x="1282324" y="1291052"/>
                </a:cubicBezTo>
                <a:cubicBezTo>
                  <a:pt x="1387618" y="1288281"/>
                  <a:pt x="741997" y="1579226"/>
                  <a:pt x="766935" y="1473932"/>
                </a:cubicBezTo>
                <a:cubicBezTo>
                  <a:pt x="791873" y="1368638"/>
                  <a:pt x="1512310" y="709161"/>
                  <a:pt x="1431954" y="659285"/>
                </a:cubicBezTo>
                <a:cubicBezTo>
                  <a:pt x="1351598" y="609409"/>
                  <a:pt x="326361" y="1094318"/>
                  <a:pt x="284797" y="1174674"/>
                </a:cubicBezTo>
                <a:cubicBezTo>
                  <a:pt x="243233" y="1255030"/>
                  <a:pt x="988608" y="1152507"/>
                  <a:pt x="1182572" y="1141423"/>
                </a:cubicBezTo>
                <a:cubicBezTo>
                  <a:pt x="1376536" y="1130339"/>
                  <a:pt x="1490143" y="1257801"/>
                  <a:pt x="1448579" y="1108172"/>
                </a:cubicBezTo>
                <a:cubicBezTo>
                  <a:pt x="1407015" y="958543"/>
                  <a:pt x="1027401" y="398820"/>
                  <a:pt x="933190" y="243649"/>
                </a:cubicBezTo>
                <a:cubicBezTo>
                  <a:pt x="838979" y="88478"/>
                  <a:pt x="935961" y="182689"/>
                  <a:pt x="883314" y="177147"/>
                </a:cubicBezTo>
                <a:cubicBezTo>
                  <a:pt x="830667" y="171605"/>
                  <a:pt x="730913" y="130042"/>
                  <a:pt x="617306" y="210398"/>
                </a:cubicBezTo>
                <a:cubicBezTo>
                  <a:pt x="503699" y="290754"/>
                  <a:pt x="121314" y="620492"/>
                  <a:pt x="201670" y="659285"/>
                </a:cubicBezTo>
                <a:cubicBezTo>
                  <a:pt x="282026" y="698078"/>
                  <a:pt x="902710" y="495801"/>
                  <a:pt x="1099444" y="443154"/>
                </a:cubicBezTo>
                <a:cubicBezTo>
                  <a:pt x="1296178" y="390507"/>
                  <a:pt x="1512310" y="227023"/>
                  <a:pt x="1382077" y="343401"/>
                </a:cubicBezTo>
                <a:cubicBezTo>
                  <a:pt x="1251844" y="459779"/>
                  <a:pt x="509241" y="1005648"/>
                  <a:pt x="318048" y="1141423"/>
                </a:cubicBezTo>
                <a:cubicBezTo>
                  <a:pt x="126855" y="1277198"/>
                  <a:pt x="246005" y="1133111"/>
                  <a:pt x="234921" y="1158049"/>
                </a:cubicBezTo>
                <a:cubicBezTo>
                  <a:pt x="223837" y="1182987"/>
                  <a:pt x="52041" y="1252259"/>
                  <a:pt x="251546" y="1291052"/>
                </a:cubicBezTo>
                <a:cubicBezTo>
                  <a:pt x="451051" y="1329845"/>
                  <a:pt x="1429183" y="1390805"/>
                  <a:pt x="1431954" y="1390805"/>
                </a:cubicBezTo>
                <a:cubicBezTo>
                  <a:pt x="1434725" y="1390805"/>
                  <a:pt x="403947" y="1285510"/>
                  <a:pt x="268172" y="1291052"/>
                </a:cubicBezTo>
                <a:cubicBezTo>
                  <a:pt x="132397" y="1296594"/>
                  <a:pt x="467677" y="1446223"/>
                  <a:pt x="617306" y="1424056"/>
                </a:cubicBezTo>
                <a:cubicBezTo>
                  <a:pt x="766935" y="1401889"/>
                  <a:pt x="969211" y="1257802"/>
                  <a:pt x="1165946" y="1158049"/>
                </a:cubicBezTo>
                <a:cubicBezTo>
                  <a:pt x="1362681" y="1058296"/>
                  <a:pt x="1836507" y="966856"/>
                  <a:pt x="1797714" y="825540"/>
                </a:cubicBezTo>
                <a:cubicBezTo>
                  <a:pt x="1758921" y="684224"/>
                  <a:pt x="1204739" y="321235"/>
                  <a:pt x="933190" y="310151"/>
                </a:cubicBezTo>
                <a:cubicBezTo>
                  <a:pt x="661641" y="299067"/>
                  <a:pt x="290339" y="648202"/>
                  <a:pt x="168419" y="759038"/>
                </a:cubicBezTo>
                <a:cubicBezTo>
                  <a:pt x="46499" y="869874"/>
                  <a:pt x="27103" y="875416"/>
                  <a:pt x="201670" y="975169"/>
                </a:cubicBezTo>
                <a:cubicBezTo>
                  <a:pt x="376237" y="1074922"/>
                  <a:pt x="1038485" y="1357554"/>
                  <a:pt x="1215823" y="1357554"/>
                </a:cubicBezTo>
                <a:cubicBezTo>
                  <a:pt x="1393161" y="1357554"/>
                  <a:pt x="1255308" y="1054832"/>
                  <a:pt x="1265698" y="975169"/>
                </a:cubicBezTo>
              </a:path>
            </a:pathLst>
          </a:custGeom>
          <a:noFill/>
          <a:ln w="69850" cap="rnd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6" name="Retângulo 165"/>
          <p:cNvSpPr/>
          <p:nvPr/>
        </p:nvSpPr>
        <p:spPr>
          <a:xfrm>
            <a:off x="164638" y="5316699"/>
            <a:ext cx="18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proteína x</a:t>
            </a:r>
          </a:p>
        </p:txBody>
      </p:sp>
      <p:sp>
        <p:nvSpPr>
          <p:cNvPr id="167" name="Retângulo 166"/>
          <p:cNvSpPr/>
          <p:nvPr/>
        </p:nvSpPr>
        <p:spPr>
          <a:xfrm>
            <a:off x="4387500" y="5316699"/>
            <a:ext cx="18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proteína y</a:t>
            </a:r>
          </a:p>
        </p:txBody>
      </p:sp>
      <p:sp>
        <p:nvSpPr>
          <p:cNvPr id="168" name="Retângulo 167"/>
          <p:cNvSpPr/>
          <p:nvPr/>
        </p:nvSpPr>
        <p:spPr>
          <a:xfrm>
            <a:off x="7934123" y="5316699"/>
            <a:ext cx="18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proteína z</a:t>
            </a:r>
          </a:p>
        </p:txBody>
      </p:sp>
      <p:sp>
        <p:nvSpPr>
          <p:cNvPr id="169" name="Retângulo 168"/>
          <p:cNvSpPr/>
          <p:nvPr/>
        </p:nvSpPr>
        <p:spPr>
          <a:xfrm>
            <a:off x="10405916" y="5316699"/>
            <a:ext cx="18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proteína w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07500" y="221725"/>
            <a:ext cx="11701023" cy="20415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b="1" dirty="0">
                <a:solidFill>
                  <a:srgbClr val="011133"/>
                </a:solidFill>
              </a:rPr>
              <a:t>Gene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É um determinado segmento do ADN do cromossomo que codifica uma determinada proteína (ou parte dela, cadeia polipeptídica) ou de ARN funcionais. O genoma humano tem aproximadamente 20 000 a 25 000 genes codificadores de proteínas, representando 1,5% do genoma.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834717" y="5840763"/>
            <a:ext cx="2701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/>
              <a:t>Expressão genética…</a:t>
            </a:r>
          </a:p>
        </p:txBody>
      </p:sp>
    </p:spTree>
    <p:extLst>
      <p:ext uri="{BB962C8B-B14F-4D97-AF65-F5344CB8AC3E}">
        <p14:creationId xmlns:p14="http://schemas.microsoft.com/office/powerpoint/2010/main" val="7434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606168" y="-3867912"/>
            <a:ext cx="13354050" cy="9715500"/>
          </a:xfrm>
          <a:prstGeom prst="ellipse">
            <a:avLst/>
          </a:prstGeom>
          <a:solidFill>
            <a:srgbClr val="C55A11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35</a:t>
            </a:fld>
            <a:endParaRPr lang="pt-PT"/>
          </a:p>
        </p:txBody>
      </p:sp>
      <p:sp>
        <p:nvSpPr>
          <p:cNvPr id="70" name="Retângulo: Cantos Arredondados 24"/>
          <p:cNvSpPr/>
          <p:nvPr/>
        </p:nvSpPr>
        <p:spPr>
          <a:xfrm rot="5400000">
            <a:off x="602603" y="772414"/>
            <a:ext cx="1368000" cy="360000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95" name="Forma livre: Forma 94"/>
          <p:cNvSpPr/>
          <p:nvPr/>
        </p:nvSpPr>
        <p:spPr>
          <a:xfrm rot="16200000" flipH="1">
            <a:off x="1446359" y="694538"/>
            <a:ext cx="1080000" cy="360000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111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97" name="Seta: Para a Direita 96"/>
          <p:cNvSpPr/>
          <p:nvPr/>
        </p:nvSpPr>
        <p:spPr>
          <a:xfrm rot="5400000">
            <a:off x="11037459" y="893425"/>
            <a:ext cx="1440000" cy="360000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106" name="Seta: Para a Direita 105"/>
          <p:cNvSpPr/>
          <p:nvPr/>
        </p:nvSpPr>
        <p:spPr>
          <a:xfrm rot="5400000">
            <a:off x="7505483" y="938236"/>
            <a:ext cx="1440000" cy="360000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110" name="Forma livre: Forma 109"/>
          <p:cNvSpPr/>
          <p:nvPr/>
        </p:nvSpPr>
        <p:spPr>
          <a:xfrm rot="16200000" flipH="1">
            <a:off x="2835536" y="672851"/>
            <a:ext cx="1008000" cy="360000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113" name="Forma livre: Forma 112"/>
          <p:cNvSpPr/>
          <p:nvPr/>
        </p:nvSpPr>
        <p:spPr>
          <a:xfrm rot="16200000" flipH="1">
            <a:off x="9853624" y="850974"/>
            <a:ext cx="1080000" cy="360000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111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64" name="Seta: Para a Direita 63"/>
          <p:cNvSpPr/>
          <p:nvPr/>
        </p:nvSpPr>
        <p:spPr>
          <a:xfrm rot="5400000">
            <a:off x="6682930" y="938236"/>
            <a:ext cx="1440000" cy="360000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24"/>
          <p:cNvSpPr/>
          <p:nvPr/>
        </p:nvSpPr>
        <p:spPr>
          <a:xfrm rot="5400000">
            <a:off x="10361651" y="850974"/>
            <a:ext cx="1368000" cy="360000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82" name="Seta: Para a Direita 81"/>
          <p:cNvSpPr/>
          <p:nvPr/>
        </p:nvSpPr>
        <p:spPr>
          <a:xfrm rot="5400000">
            <a:off x="8933615" y="997291"/>
            <a:ext cx="1440000" cy="360000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85" name="Seta: Para a Direita 84"/>
          <p:cNvSpPr/>
          <p:nvPr/>
        </p:nvSpPr>
        <p:spPr>
          <a:xfrm rot="5400000">
            <a:off x="4630500" y="1043707"/>
            <a:ext cx="1440000" cy="360000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89" name="Forma livre: Forma 88"/>
          <p:cNvSpPr/>
          <p:nvPr/>
        </p:nvSpPr>
        <p:spPr>
          <a:xfrm rot="16200000" flipH="1">
            <a:off x="8411335" y="656426"/>
            <a:ext cx="1008000" cy="360000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92" name="Forma livre: Forma 91"/>
          <p:cNvSpPr/>
          <p:nvPr/>
        </p:nvSpPr>
        <p:spPr>
          <a:xfrm rot="16200000" flipH="1">
            <a:off x="44006" y="683882"/>
            <a:ext cx="1080000" cy="360000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111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116" name="Forma livre: Forma 115"/>
          <p:cNvSpPr/>
          <p:nvPr/>
        </p:nvSpPr>
        <p:spPr>
          <a:xfrm rot="16200000" flipH="1">
            <a:off x="4159700" y="662623"/>
            <a:ext cx="1008000" cy="360000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24"/>
          <p:cNvSpPr/>
          <p:nvPr/>
        </p:nvSpPr>
        <p:spPr>
          <a:xfrm rot="5400000">
            <a:off x="3362815" y="809838"/>
            <a:ext cx="1368000" cy="360000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50" name="Seta: Para a Direita 49"/>
          <p:cNvSpPr/>
          <p:nvPr/>
        </p:nvSpPr>
        <p:spPr>
          <a:xfrm rot="5400000">
            <a:off x="1930650" y="899414"/>
            <a:ext cx="1440000" cy="360000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-80709" y="1101933"/>
            <a:ext cx="12204194" cy="1513368"/>
            <a:chOff x="-80709" y="1101933"/>
            <a:chExt cx="12204194" cy="1513368"/>
          </a:xfrm>
        </p:grpSpPr>
        <p:sp>
          <p:nvSpPr>
            <p:cNvPr id="150" name="Seta: Para a Direita 149"/>
            <p:cNvSpPr/>
            <p:nvPr/>
          </p:nvSpPr>
          <p:spPr>
            <a:xfrm rot="16200000">
              <a:off x="-148477" y="1663226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51" name="Forma livre: Forma 150"/>
            <p:cNvSpPr/>
            <p:nvPr/>
          </p:nvSpPr>
          <p:spPr>
            <a:xfrm rot="5400000" flipH="1">
              <a:off x="807384" y="1876520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52" name="Forma livre: Forma 151"/>
            <p:cNvSpPr/>
            <p:nvPr/>
          </p:nvSpPr>
          <p:spPr>
            <a:xfrm rot="5400000" flipH="1">
              <a:off x="3529944" y="1841865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53" name="Forma livre: Forma 152"/>
            <p:cNvSpPr/>
            <p:nvPr/>
          </p:nvSpPr>
          <p:spPr>
            <a:xfrm rot="5400000" flipH="1">
              <a:off x="4817913" y="1895301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54" name="Forma livre: Forma 153"/>
            <p:cNvSpPr/>
            <p:nvPr/>
          </p:nvSpPr>
          <p:spPr>
            <a:xfrm rot="5400000" flipH="1">
              <a:off x="6884086" y="1823675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55" name="Forma livre: Forma 154"/>
            <p:cNvSpPr/>
            <p:nvPr/>
          </p:nvSpPr>
          <p:spPr>
            <a:xfrm rot="5400000" flipH="1">
              <a:off x="7703756" y="1865366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56" name="Forma livre: Forma 155"/>
            <p:cNvSpPr/>
            <p:nvPr/>
          </p:nvSpPr>
          <p:spPr>
            <a:xfrm rot="5400000" flipH="1">
              <a:off x="2110650" y="1839451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57" name="Forma livre: Forma 156"/>
            <p:cNvSpPr/>
            <p:nvPr/>
          </p:nvSpPr>
          <p:spPr>
            <a:xfrm rot="5400000" flipH="1">
              <a:off x="11218529" y="1855617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58" name="Forma livre: Forma 157"/>
            <p:cNvSpPr/>
            <p:nvPr/>
          </p:nvSpPr>
          <p:spPr>
            <a:xfrm rot="5400000" flipH="1">
              <a:off x="6232057" y="1848131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59" name="Forma livre: Forma 158"/>
            <p:cNvSpPr/>
            <p:nvPr/>
          </p:nvSpPr>
          <p:spPr>
            <a:xfrm rot="5400000" flipH="1">
              <a:off x="10549064" y="1883020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60" name="Seta: Para a Direita 159"/>
            <p:cNvSpPr/>
            <p:nvPr/>
          </p:nvSpPr>
          <p:spPr>
            <a:xfrm rot="16200000">
              <a:off x="1278463" y="1672796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61" name="Retângulo: Cantos Arredondados 24"/>
            <p:cNvSpPr/>
            <p:nvPr/>
          </p:nvSpPr>
          <p:spPr>
            <a:xfrm rot="16200000">
              <a:off x="5407832" y="1669898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62" name="Retângulo: Cantos Arredondados 24"/>
            <p:cNvSpPr/>
            <p:nvPr/>
          </p:nvSpPr>
          <p:spPr>
            <a:xfrm rot="16200000">
              <a:off x="2681127" y="1677099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63" name="Retângulo: Cantos Arredondados 24"/>
            <p:cNvSpPr/>
            <p:nvPr/>
          </p:nvSpPr>
          <p:spPr>
            <a:xfrm rot="16200000">
              <a:off x="3992996" y="1670216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64" name="Retângulo: Cantos Arredondados 24"/>
            <p:cNvSpPr/>
            <p:nvPr/>
          </p:nvSpPr>
          <p:spPr>
            <a:xfrm rot="16200000">
              <a:off x="8265220" y="1699271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65" name="Forma livre: Forma 164"/>
            <p:cNvSpPr/>
            <p:nvPr/>
          </p:nvSpPr>
          <p:spPr>
            <a:xfrm rot="5400000" flipH="1">
              <a:off x="9113615" y="1826433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66" name="Retângulo: Cantos Arredondados 24"/>
            <p:cNvSpPr/>
            <p:nvPr/>
          </p:nvSpPr>
          <p:spPr>
            <a:xfrm rot="16200000">
              <a:off x="8265220" y="1708796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70" name="Seta: Para a Direita 169"/>
            <p:cNvSpPr/>
            <p:nvPr/>
          </p:nvSpPr>
          <p:spPr>
            <a:xfrm rot="16200000">
              <a:off x="9676694" y="1641933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71" name="Freeform 3"/>
            <p:cNvSpPr/>
            <p:nvPr/>
          </p:nvSpPr>
          <p:spPr>
            <a:xfrm flipV="1">
              <a:off x="-80709" y="2567000"/>
              <a:ext cx="12204194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rnd">
              <a:solidFill>
                <a:srgbClr val="FF000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2" name="Forma livre: Forma 171"/>
          <p:cNvSpPr/>
          <p:nvPr/>
        </p:nvSpPr>
        <p:spPr>
          <a:xfrm rot="16200000" flipH="1">
            <a:off x="5566857" y="704671"/>
            <a:ext cx="1008000" cy="360000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120" name="Freeform 3"/>
          <p:cNvSpPr/>
          <p:nvPr/>
        </p:nvSpPr>
        <p:spPr>
          <a:xfrm flipV="1">
            <a:off x="-12194" y="305838"/>
            <a:ext cx="12204194" cy="0"/>
          </a:xfrm>
          <a:custGeom>
            <a:avLst/>
            <a:gdLst>
              <a:gd name="connsiteX0" fmla="*/ 0 w 7301345"/>
              <a:gd name="connsiteY0" fmla="*/ 1191808 h 1291042"/>
              <a:gd name="connsiteX1" fmla="*/ 2286000 w 7301345"/>
              <a:gd name="connsiteY1" fmla="*/ 317 h 1291042"/>
              <a:gd name="connsiteX2" fmla="*/ 4835236 w 7301345"/>
              <a:gd name="connsiteY2" fmla="*/ 1288789 h 1291042"/>
              <a:gd name="connsiteX3" fmla="*/ 7301345 w 7301345"/>
              <a:gd name="connsiteY3" fmla="*/ 249698 h 1291042"/>
              <a:gd name="connsiteX0" fmla="*/ 0 w 7301345"/>
              <a:gd name="connsiteY0" fmla="*/ 942110 h 1093022"/>
              <a:gd name="connsiteX1" fmla="*/ 4835236 w 7301345"/>
              <a:gd name="connsiteY1" fmla="*/ 1039091 h 1093022"/>
              <a:gd name="connsiteX2" fmla="*/ 7301345 w 7301345"/>
              <a:gd name="connsiteY2" fmla="*/ 0 h 1093022"/>
              <a:gd name="connsiteX0" fmla="*/ 0 w 7301345"/>
              <a:gd name="connsiteY0" fmla="*/ 942110 h 942110"/>
              <a:gd name="connsiteX1" fmla="*/ 7301345 w 7301345"/>
              <a:gd name="connsiteY1" fmla="*/ 0 h 942110"/>
              <a:gd name="connsiteX0" fmla="*/ 0 w 7502823"/>
              <a:gd name="connsiteY0" fmla="*/ 58707 h 58707"/>
              <a:gd name="connsiteX1" fmla="*/ 7502823 w 7502823"/>
              <a:gd name="connsiteY1" fmla="*/ 0 h 5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02823" h="58707">
                <a:moveTo>
                  <a:pt x="0" y="58707"/>
                </a:moveTo>
                <a:lnTo>
                  <a:pt x="7502823" y="0"/>
                </a:lnTo>
              </a:path>
            </a:pathLst>
          </a:custGeom>
          <a:noFill/>
          <a:ln w="381000" cap="rnd">
            <a:solidFill>
              <a:srgbClr val="088FB0"/>
            </a:solidFill>
            <a:round/>
            <a:tailEnd type="none"/>
          </a:ln>
          <a:scene3d>
            <a:camera prst="orthographicFront"/>
            <a:lightRig rig="floo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Retângulo 172"/>
          <p:cNvSpPr/>
          <p:nvPr/>
        </p:nvSpPr>
        <p:spPr>
          <a:xfrm>
            <a:off x="9720297" y="2318506"/>
            <a:ext cx="2528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800" b="1" dirty="0">
                <a:solidFill>
                  <a:schemeClr val="bg1"/>
                </a:solidFill>
              </a:rPr>
              <a:t>ARN mensageiro</a:t>
            </a:r>
          </a:p>
        </p:txBody>
      </p:sp>
      <p:sp>
        <p:nvSpPr>
          <p:cNvPr id="174" name="Retângulo 173"/>
          <p:cNvSpPr/>
          <p:nvPr/>
        </p:nvSpPr>
        <p:spPr>
          <a:xfrm>
            <a:off x="-123158" y="5410990"/>
            <a:ext cx="32592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Transcrição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7966578" y="2622554"/>
            <a:ext cx="4156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dirty="0">
                <a:solidFill>
                  <a:srgbClr val="011133"/>
                </a:solidFill>
              </a:rPr>
              <a:t>Núcleo celular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3706739" y="3549880"/>
            <a:ext cx="8269541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600" dirty="0">
                <a:solidFill>
                  <a:srgbClr val="011133"/>
                </a:solidFill>
              </a:rPr>
              <a:t>É o processo onde ocorre a transcrição da informação contida em um determinado gene (ou conjunto deles) para a formação do ARN-m (cópia negativa do ADN), dando origem à produção de proteínas. </a:t>
            </a:r>
          </a:p>
        </p:txBody>
      </p:sp>
      <p:sp>
        <p:nvSpPr>
          <p:cNvPr id="5" name="Oval 4"/>
          <p:cNvSpPr/>
          <p:nvPr/>
        </p:nvSpPr>
        <p:spPr>
          <a:xfrm>
            <a:off x="-163089" y="81020"/>
            <a:ext cx="2080665" cy="2615301"/>
          </a:xfrm>
          <a:prstGeom prst="ellipse">
            <a:avLst/>
          </a:prstGeom>
          <a:solidFill>
            <a:srgbClr val="5B9BD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tângulo 46"/>
          <p:cNvSpPr/>
          <p:nvPr/>
        </p:nvSpPr>
        <p:spPr>
          <a:xfrm>
            <a:off x="35522" y="2756451"/>
            <a:ext cx="2551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800" b="1" dirty="0">
                <a:solidFill>
                  <a:srgbClr val="011133"/>
                </a:solidFill>
              </a:rPr>
              <a:t>ARN-polimerase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9414572" y="6231"/>
            <a:ext cx="2833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800" b="1" dirty="0">
                <a:solidFill>
                  <a:schemeClr val="bg1"/>
                </a:solidFill>
              </a:rPr>
              <a:t>Fita de ADN molde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6833818" y="5290030"/>
            <a:ext cx="4732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2"/>
              </a:rPr>
              <a:t>https://www.youtube.com/watch?v=-K8Y0ATkkAI</a:t>
            </a:r>
            <a:endParaRPr lang="pt-PT" dirty="0"/>
          </a:p>
        </p:txBody>
      </p:sp>
      <p:sp>
        <p:nvSpPr>
          <p:cNvPr id="52" name="Retângulo 51"/>
          <p:cNvSpPr/>
          <p:nvPr/>
        </p:nvSpPr>
        <p:spPr>
          <a:xfrm>
            <a:off x="6837685" y="5887740"/>
            <a:ext cx="4903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3"/>
              </a:rPr>
              <a:t>https://www.youtube.com/watch?v=gG7uCskUOrA</a:t>
            </a:r>
            <a:endParaRPr lang="pt-PT" dirty="0"/>
          </a:p>
        </p:txBody>
      </p:sp>
      <p:pic>
        <p:nvPicPr>
          <p:cNvPr id="53" name="Picture 4" descr="Resultado de imagem para icon víd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32" y="5287940"/>
            <a:ext cx="468086" cy="4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Resultado de imagem para icon víd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99" y="5838363"/>
            <a:ext cx="468086" cy="4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36</a:t>
            </a:fld>
            <a:endParaRPr lang="pt-PT"/>
          </a:p>
        </p:txBody>
      </p:sp>
      <p:pic>
        <p:nvPicPr>
          <p:cNvPr id="1026" name="Picture 2" descr="Resultado de imagem para rna polimer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" y="3265008"/>
            <a:ext cx="7088451" cy="295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tângulo 51"/>
          <p:cNvSpPr/>
          <p:nvPr/>
        </p:nvSpPr>
        <p:spPr>
          <a:xfrm>
            <a:off x="85292" y="0"/>
            <a:ext cx="45129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ARN Polimerase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85292" y="803410"/>
            <a:ext cx="12019623" cy="23493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011133"/>
                </a:solidFill>
              </a:rPr>
              <a:t> Reconhece e liga-se a sequências específicas de ADN.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011133"/>
                </a:solidFill>
              </a:rPr>
              <a:t> Desnatura o ADN expondo a sequência de nucleótidos a ser copiada.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011133"/>
                </a:solidFill>
              </a:rPr>
              <a:t> Mantém as fitas de ADN separadas na região de síntese.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011133"/>
                </a:solidFill>
              </a:rPr>
              <a:t> </a:t>
            </a:r>
            <a:r>
              <a:rPr lang="pt-PT" sz="2400" dirty="0" err="1">
                <a:solidFill>
                  <a:srgbClr val="011133"/>
                </a:solidFill>
              </a:rPr>
              <a:t>Renatura</a:t>
            </a:r>
            <a:r>
              <a:rPr lang="pt-PT" sz="2400" dirty="0">
                <a:solidFill>
                  <a:srgbClr val="011133"/>
                </a:solidFill>
              </a:rPr>
              <a:t> o DNA na região imediatamente posterior à da síntese.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011133"/>
                </a:solidFill>
              </a:rPr>
              <a:t> Sozinha, ou com o auxílio de proteínas específicas, termina a síntese do ARN.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7315200" y="3265008"/>
            <a:ext cx="4789715" cy="2952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400"/>
              </a:spcAft>
            </a:pPr>
            <a:r>
              <a:rPr lang="pt-PT" sz="2000" b="1" dirty="0">
                <a:solidFill>
                  <a:srgbClr val="011133"/>
                </a:solidFill>
              </a:rPr>
              <a:t>ARN polimerase I </a:t>
            </a:r>
            <a:r>
              <a:rPr lang="pt-PT" sz="2000" dirty="0">
                <a:solidFill>
                  <a:srgbClr val="011133"/>
                </a:solidFill>
              </a:rPr>
              <a:t>– localizada no nucléolo e responsável pela síntese do ARN ribossómico.</a:t>
            </a:r>
          </a:p>
          <a:p>
            <a:pPr lvl="0" algn="just">
              <a:spcAft>
                <a:spcPts val="400"/>
              </a:spcAft>
            </a:pPr>
            <a:r>
              <a:rPr lang="pt-PT" sz="2000" b="1" dirty="0">
                <a:solidFill>
                  <a:srgbClr val="011133"/>
                </a:solidFill>
              </a:rPr>
              <a:t>ARN polimerase II </a:t>
            </a:r>
            <a:r>
              <a:rPr lang="pt-PT" sz="2000" dirty="0">
                <a:solidFill>
                  <a:srgbClr val="011133"/>
                </a:solidFill>
              </a:rPr>
              <a:t>– localizada no nucleoplasma e responsável pela síntese do ARN mensageiro.</a:t>
            </a:r>
          </a:p>
          <a:p>
            <a:pPr lvl="0" algn="just">
              <a:spcAft>
                <a:spcPts val="400"/>
              </a:spcAft>
            </a:pPr>
            <a:r>
              <a:rPr lang="pt-PT" sz="2000" b="1" dirty="0">
                <a:solidFill>
                  <a:srgbClr val="011133"/>
                </a:solidFill>
              </a:rPr>
              <a:t>ARN polimerase III </a:t>
            </a:r>
            <a:r>
              <a:rPr lang="pt-PT" sz="2000" dirty="0">
                <a:solidFill>
                  <a:srgbClr val="011133"/>
                </a:solidFill>
              </a:rPr>
              <a:t>– também localizada no nucleoplasma e responsável pela síntese do ARN de transferência.</a:t>
            </a:r>
          </a:p>
        </p:txBody>
      </p:sp>
    </p:spTree>
    <p:extLst>
      <p:ext uri="{BB962C8B-B14F-4D97-AF65-F5344CB8AC3E}">
        <p14:creationId xmlns:p14="http://schemas.microsoft.com/office/powerpoint/2010/main" val="28247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37</a:t>
            </a:fld>
            <a:endParaRPr lang="pt-PT"/>
          </a:p>
        </p:txBody>
      </p:sp>
      <p:sp>
        <p:nvSpPr>
          <p:cNvPr id="52" name="Retângulo 51"/>
          <p:cNvSpPr/>
          <p:nvPr/>
        </p:nvSpPr>
        <p:spPr>
          <a:xfrm>
            <a:off x="-29445" y="0"/>
            <a:ext cx="32592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Transcrição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1725395" y="1685330"/>
            <a:ext cx="1024565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Reconhecimento de sequências específicas no ADN – promotores –que sinalizam exatamente onde a síntese do ARN deve ser iniciada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0500" y="1685330"/>
            <a:ext cx="1409700" cy="492443"/>
          </a:xfrm>
          <a:prstGeom prst="rect">
            <a:avLst/>
          </a:prstGeom>
          <a:solidFill>
            <a:srgbClr val="012E7A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1. Início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90500" y="3411337"/>
            <a:ext cx="2324100" cy="492443"/>
          </a:xfrm>
          <a:prstGeom prst="rect">
            <a:avLst/>
          </a:prstGeom>
          <a:solidFill>
            <a:srgbClr val="012E7A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2. Alongamento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0500" y="5135589"/>
            <a:ext cx="2324100" cy="492443"/>
          </a:xfrm>
          <a:prstGeom prst="rect">
            <a:avLst/>
          </a:prstGeom>
          <a:solidFill>
            <a:srgbClr val="012E7A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3. Terminação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732796" y="3415188"/>
            <a:ext cx="923825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Incorporação dos nucleótidos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732796" y="5134762"/>
            <a:ext cx="923825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Sequências no ADN são reconhecidas e a síntese é interrompida numa cauda de </a:t>
            </a:r>
            <a:r>
              <a:rPr lang="pt-PT" sz="2400" dirty="0" err="1">
                <a:solidFill>
                  <a:srgbClr val="011133"/>
                </a:solidFill>
              </a:rPr>
              <a:t>poliadenina</a:t>
            </a:r>
            <a:r>
              <a:rPr lang="pt-PT" sz="2400" dirty="0">
                <a:solidFill>
                  <a:srgbClr val="011133"/>
                </a:solidFill>
              </a:rPr>
              <a:t>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229845" y="129390"/>
            <a:ext cx="874120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A reação processa-se no sentido 5’ 3’ e a fita de ADN copiada é a de sentido 3’.</a:t>
            </a:r>
          </a:p>
        </p:txBody>
      </p:sp>
    </p:spTree>
    <p:extLst>
      <p:ext uri="{BB962C8B-B14F-4D97-AF65-F5344CB8AC3E}">
        <p14:creationId xmlns:p14="http://schemas.microsoft.com/office/powerpoint/2010/main" val="33968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38</a:t>
            </a:fld>
            <a:endParaRPr lang="pt-PT"/>
          </a:p>
        </p:txBody>
      </p:sp>
      <p:pic>
        <p:nvPicPr>
          <p:cNvPr id="14" name="Picture 2" descr="ch6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37" y="78092"/>
            <a:ext cx="4725987" cy="6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4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cxnSp>
        <p:nvCxnSpPr>
          <p:cNvPr id="38" name="Conexão reta 37"/>
          <p:cNvCxnSpPr/>
          <p:nvPr/>
        </p:nvCxnSpPr>
        <p:spPr>
          <a:xfrm flipV="1">
            <a:off x="576698" y="4116490"/>
            <a:ext cx="11065815" cy="0"/>
          </a:xfrm>
          <a:prstGeom prst="line">
            <a:avLst/>
          </a:prstGeom>
          <a:ln w="571500">
            <a:solidFill>
              <a:srgbClr val="FF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39</a:t>
            </a:fld>
            <a:endParaRPr lang="pt-PT"/>
          </a:p>
        </p:txBody>
      </p:sp>
      <p:cxnSp>
        <p:nvCxnSpPr>
          <p:cNvPr id="6" name="Conexão reta 5"/>
          <p:cNvCxnSpPr/>
          <p:nvPr/>
        </p:nvCxnSpPr>
        <p:spPr>
          <a:xfrm flipV="1">
            <a:off x="591228" y="4116490"/>
            <a:ext cx="1188000" cy="0"/>
          </a:xfrm>
          <a:prstGeom prst="line">
            <a:avLst/>
          </a:prstGeom>
          <a:ln w="5715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/>
          <p:cNvCxnSpPr/>
          <p:nvPr/>
        </p:nvCxnSpPr>
        <p:spPr>
          <a:xfrm flipV="1">
            <a:off x="2743878" y="4116490"/>
            <a:ext cx="1008000" cy="0"/>
          </a:xfrm>
          <a:prstGeom prst="line">
            <a:avLst/>
          </a:prstGeom>
          <a:ln w="5715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/>
          <p:cNvCxnSpPr/>
          <p:nvPr/>
        </p:nvCxnSpPr>
        <p:spPr>
          <a:xfrm flipV="1">
            <a:off x="7373028" y="4116490"/>
            <a:ext cx="2520000" cy="0"/>
          </a:xfrm>
          <a:prstGeom prst="line">
            <a:avLst/>
          </a:prstGeom>
          <a:ln w="5715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ta 35"/>
          <p:cNvCxnSpPr/>
          <p:nvPr/>
        </p:nvCxnSpPr>
        <p:spPr>
          <a:xfrm>
            <a:off x="10714943" y="4116490"/>
            <a:ext cx="942100" cy="0"/>
          </a:xfrm>
          <a:prstGeom prst="line">
            <a:avLst/>
          </a:prstGeom>
          <a:ln w="5715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/>
          <p:cNvCxnSpPr/>
          <p:nvPr/>
        </p:nvCxnSpPr>
        <p:spPr>
          <a:xfrm>
            <a:off x="5531043" y="4116490"/>
            <a:ext cx="1202450" cy="0"/>
          </a:xfrm>
          <a:prstGeom prst="line">
            <a:avLst/>
          </a:prstGeom>
          <a:ln w="571500">
            <a:solidFill>
              <a:srgbClr val="D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o 43"/>
          <p:cNvGrpSpPr/>
          <p:nvPr/>
        </p:nvGrpSpPr>
        <p:grpSpPr>
          <a:xfrm>
            <a:off x="3247878" y="5472113"/>
            <a:ext cx="6811315" cy="0"/>
            <a:chOff x="614135" y="5319713"/>
            <a:chExt cx="6811315" cy="0"/>
          </a:xfrm>
        </p:grpSpPr>
        <p:cxnSp>
          <p:nvCxnSpPr>
            <p:cNvPr id="39" name="Conexão reta 38"/>
            <p:cNvCxnSpPr/>
            <p:nvPr/>
          </p:nvCxnSpPr>
          <p:spPr>
            <a:xfrm flipV="1">
              <a:off x="614135" y="5319713"/>
              <a:ext cx="1188000" cy="0"/>
            </a:xfrm>
            <a:prstGeom prst="line">
              <a:avLst/>
            </a:prstGeom>
            <a:ln w="571500">
              <a:solidFill>
                <a:srgbClr val="DB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xão reta 39"/>
            <p:cNvCxnSpPr/>
            <p:nvPr/>
          </p:nvCxnSpPr>
          <p:spPr>
            <a:xfrm flipV="1">
              <a:off x="1795235" y="5319713"/>
              <a:ext cx="1008000" cy="0"/>
            </a:xfrm>
            <a:prstGeom prst="line">
              <a:avLst/>
            </a:prstGeom>
            <a:ln w="571500">
              <a:solidFill>
                <a:srgbClr val="DB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xão reta 40"/>
            <p:cNvCxnSpPr/>
            <p:nvPr/>
          </p:nvCxnSpPr>
          <p:spPr>
            <a:xfrm flipV="1">
              <a:off x="3973285" y="5319713"/>
              <a:ext cx="2520000" cy="0"/>
            </a:xfrm>
            <a:prstGeom prst="line">
              <a:avLst/>
            </a:prstGeom>
            <a:ln w="571500">
              <a:solidFill>
                <a:srgbClr val="DB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xão reta 41"/>
            <p:cNvCxnSpPr/>
            <p:nvPr/>
          </p:nvCxnSpPr>
          <p:spPr>
            <a:xfrm>
              <a:off x="6483350" y="5319713"/>
              <a:ext cx="942100" cy="0"/>
            </a:xfrm>
            <a:prstGeom prst="line">
              <a:avLst/>
            </a:prstGeom>
            <a:ln w="571500">
              <a:solidFill>
                <a:srgbClr val="DB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xão reta 42"/>
            <p:cNvCxnSpPr/>
            <p:nvPr/>
          </p:nvCxnSpPr>
          <p:spPr>
            <a:xfrm>
              <a:off x="2779000" y="5319713"/>
              <a:ext cx="1202450" cy="0"/>
            </a:xfrm>
            <a:prstGeom prst="line">
              <a:avLst/>
            </a:prstGeom>
            <a:ln w="571500">
              <a:solidFill>
                <a:srgbClr val="DB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tângulo 45"/>
          <p:cNvSpPr/>
          <p:nvPr/>
        </p:nvSpPr>
        <p:spPr>
          <a:xfrm>
            <a:off x="4017487" y="3870268"/>
            <a:ext cx="11126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600" b="1" dirty="0">
                <a:solidFill>
                  <a:schemeClr val="bg1"/>
                </a:solidFill>
              </a:rPr>
              <a:t>Intrões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5645202" y="3885656"/>
            <a:ext cx="9299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600" b="1" dirty="0">
                <a:solidFill>
                  <a:schemeClr val="bg1"/>
                </a:solidFill>
              </a:rPr>
              <a:t>Exões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725093" y="4956443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ARN-m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65315" y="396756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5’</a:t>
            </a:r>
            <a:endParaRPr lang="pt-PT" sz="2400" b="1" dirty="0"/>
          </a:p>
        </p:txBody>
      </p:sp>
      <p:sp>
        <p:nvSpPr>
          <p:cNvPr id="50" name="Retângulo 49"/>
          <p:cNvSpPr/>
          <p:nvPr/>
        </p:nvSpPr>
        <p:spPr>
          <a:xfrm>
            <a:off x="11642654" y="3901046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3’</a:t>
            </a:r>
            <a:endParaRPr lang="pt-PT" sz="2400" b="1" dirty="0"/>
          </a:p>
        </p:txBody>
      </p:sp>
      <p:sp>
        <p:nvSpPr>
          <p:cNvPr id="51" name="Retângulo 50"/>
          <p:cNvSpPr/>
          <p:nvPr/>
        </p:nvSpPr>
        <p:spPr>
          <a:xfrm>
            <a:off x="93893" y="4366628"/>
            <a:ext cx="1344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Promotor</a:t>
            </a:r>
            <a:endParaRPr lang="pt-PT" sz="2400" b="1" dirty="0"/>
          </a:p>
        </p:txBody>
      </p:sp>
      <p:sp>
        <p:nvSpPr>
          <p:cNvPr id="52" name="Retângulo 51"/>
          <p:cNvSpPr/>
          <p:nvPr/>
        </p:nvSpPr>
        <p:spPr>
          <a:xfrm>
            <a:off x="10503796" y="4370888"/>
            <a:ext cx="1596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err="1">
                <a:solidFill>
                  <a:srgbClr val="011133"/>
                </a:solidFill>
              </a:rPr>
              <a:t>Poliadenina</a:t>
            </a:r>
            <a:endParaRPr lang="pt-PT" sz="2400" b="1" dirty="0"/>
          </a:p>
        </p:txBody>
      </p:sp>
      <p:sp>
        <p:nvSpPr>
          <p:cNvPr id="28" name="Retângulo 27"/>
          <p:cNvSpPr/>
          <p:nvPr/>
        </p:nvSpPr>
        <p:spPr>
          <a:xfrm>
            <a:off x="0" y="-138970"/>
            <a:ext cx="65485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Processamento do ARN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85292" y="803410"/>
            <a:ext cx="12019623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11133"/>
                </a:solidFill>
              </a:rPr>
              <a:t> Os diferentes </a:t>
            </a:r>
            <a:r>
              <a:rPr lang="pt-PT" sz="2000" dirty="0" err="1">
                <a:solidFill>
                  <a:srgbClr val="011133"/>
                </a:solidFill>
              </a:rPr>
              <a:t>ARNs</a:t>
            </a:r>
            <a:r>
              <a:rPr lang="pt-PT" sz="2000" dirty="0">
                <a:solidFill>
                  <a:srgbClr val="011133"/>
                </a:solidFill>
              </a:rPr>
              <a:t> sintetizados no processo de transcrição são chamados de transcritos primários.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11133"/>
                </a:solidFill>
              </a:rPr>
              <a:t> Na maioria das vezes, esses transcritos não representam a molécula madura, ou seja, aquela cuja sequência e estrutura correspondem à forma final do RNA funcional.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11133"/>
                </a:solidFill>
              </a:rPr>
              <a:t> Esses transcritos necessitam sofrer modificações que fazem parte do processamento do RNA.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PT" sz="2000" dirty="0">
                <a:solidFill>
                  <a:srgbClr val="011133"/>
                </a:solidFill>
              </a:rPr>
              <a:t>Uma vez que a fita de ARN-m é formada, ocorre um processo chamado ARN </a:t>
            </a:r>
            <a:r>
              <a:rPr lang="pt-PT" sz="2000" i="1" dirty="0" err="1">
                <a:solidFill>
                  <a:srgbClr val="011133"/>
                </a:solidFill>
              </a:rPr>
              <a:t>splicing</a:t>
            </a:r>
            <a:r>
              <a:rPr lang="pt-PT" sz="2000" dirty="0">
                <a:solidFill>
                  <a:srgbClr val="011133"/>
                </a:solidFill>
              </a:rPr>
              <a:t>. Neste processo são retiradas do ARN-m as regiões não codificantes (chamadas intrões) e somente as partes codificantes (chamadas exões) são mantidas na fita de ARN-m final.</a:t>
            </a:r>
          </a:p>
        </p:txBody>
      </p:sp>
    </p:spTree>
    <p:extLst>
      <p:ext uri="{BB962C8B-B14F-4D97-AF65-F5344CB8AC3E}">
        <p14:creationId xmlns:p14="http://schemas.microsoft.com/office/powerpoint/2010/main" val="18851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4</a:t>
            </a:fld>
            <a:endParaRPr lang="pt-PT"/>
          </a:p>
        </p:txBody>
      </p:sp>
      <p:pic>
        <p:nvPicPr>
          <p:cNvPr id="2050" name="Picture 2" descr="http://1.bp.blogspot.com/-yTS8y3sVSDQ/T9m6TTwMJTI/AAAAAAAAAK4/kxDMbbHGunc/s1600/cromossom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00" y="1082350"/>
            <a:ext cx="9320526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64166" y="-14510"/>
            <a:ext cx="37522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Cromossoma</a:t>
            </a:r>
          </a:p>
        </p:txBody>
      </p:sp>
    </p:spTree>
    <p:extLst>
      <p:ext uri="{BB962C8B-B14F-4D97-AF65-F5344CB8AC3E}">
        <p14:creationId xmlns:p14="http://schemas.microsoft.com/office/powerpoint/2010/main" val="38753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40</a:t>
            </a:fld>
            <a:endParaRPr lang="pt-PT"/>
          </a:p>
        </p:txBody>
      </p:sp>
      <p:sp>
        <p:nvSpPr>
          <p:cNvPr id="121" name="Retângulo 120"/>
          <p:cNvSpPr/>
          <p:nvPr/>
        </p:nvSpPr>
        <p:spPr>
          <a:xfrm>
            <a:off x="0" y="0"/>
            <a:ext cx="1412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ARN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3857119" y="2675933"/>
            <a:ext cx="8269541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600" dirty="0">
                <a:solidFill>
                  <a:srgbClr val="011133"/>
                </a:solidFill>
              </a:rPr>
              <a:t>Responsável por levar a informação  contida em um gene pra os ribossomas. É uma cópia de um trecho de uma das fitas do ADN, com substituição da base timina (T) por uracilo (U).</a:t>
            </a:r>
          </a:p>
        </p:txBody>
      </p:sp>
      <p:grpSp>
        <p:nvGrpSpPr>
          <p:cNvPr id="122" name="Grupo 121"/>
          <p:cNvGrpSpPr/>
          <p:nvPr/>
        </p:nvGrpSpPr>
        <p:grpSpPr>
          <a:xfrm>
            <a:off x="-77534" y="696128"/>
            <a:ext cx="12204194" cy="1513368"/>
            <a:chOff x="-80709" y="1101933"/>
            <a:chExt cx="12204194" cy="1513368"/>
          </a:xfrm>
        </p:grpSpPr>
        <p:sp>
          <p:nvSpPr>
            <p:cNvPr id="124" name="Seta: Para a Direita 123"/>
            <p:cNvSpPr/>
            <p:nvPr/>
          </p:nvSpPr>
          <p:spPr>
            <a:xfrm rot="16200000">
              <a:off x="-148477" y="1663226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25" name="Forma livre: Forma 124"/>
            <p:cNvSpPr/>
            <p:nvPr/>
          </p:nvSpPr>
          <p:spPr>
            <a:xfrm rot="5400000" flipH="1">
              <a:off x="807384" y="1876520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26" name="Forma livre: Forma 125"/>
            <p:cNvSpPr/>
            <p:nvPr/>
          </p:nvSpPr>
          <p:spPr>
            <a:xfrm rot="5400000" flipH="1">
              <a:off x="3529944" y="1841865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27" name="Forma livre: Forma 126"/>
            <p:cNvSpPr/>
            <p:nvPr/>
          </p:nvSpPr>
          <p:spPr>
            <a:xfrm rot="5400000" flipH="1">
              <a:off x="4817913" y="1895301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28" name="Forma livre: Forma 127"/>
            <p:cNvSpPr/>
            <p:nvPr/>
          </p:nvSpPr>
          <p:spPr>
            <a:xfrm rot="5400000" flipH="1">
              <a:off x="6884086" y="1823675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29" name="Forma livre: Forma 128"/>
            <p:cNvSpPr/>
            <p:nvPr/>
          </p:nvSpPr>
          <p:spPr>
            <a:xfrm rot="5400000" flipH="1">
              <a:off x="7703756" y="1865366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0" name="Forma livre: Forma 129"/>
            <p:cNvSpPr/>
            <p:nvPr/>
          </p:nvSpPr>
          <p:spPr>
            <a:xfrm rot="5400000" flipH="1">
              <a:off x="2110650" y="1839451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1" name="Forma livre: Forma 130"/>
            <p:cNvSpPr/>
            <p:nvPr/>
          </p:nvSpPr>
          <p:spPr>
            <a:xfrm rot="5400000" flipH="1">
              <a:off x="11218529" y="1855617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2" name="Forma livre: Forma 131"/>
            <p:cNvSpPr/>
            <p:nvPr/>
          </p:nvSpPr>
          <p:spPr>
            <a:xfrm rot="5400000" flipH="1">
              <a:off x="6232057" y="1848131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3" name="Forma livre: Forma 132"/>
            <p:cNvSpPr/>
            <p:nvPr/>
          </p:nvSpPr>
          <p:spPr>
            <a:xfrm rot="5400000" flipH="1">
              <a:off x="10549064" y="1883020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4" name="Seta: Para a Direita 133"/>
            <p:cNvSpPr/>
            <p:nvPr/>
          </p:nvSpPr>
          <p:spPr>
            <a:xfrm rot="16200000">
              <a:off x="1278463" y="1672796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5" name="Retângulo: Cantos Arredondados 24"/>
            <p:cNvSpPr/>
            <p:nvPr/>
          </p:nvSpPr>
          <p:spPr>
            <a:xfrm rot="16200000">
              <a:off x="5407832" y="1669898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6" name="Retângulo: Cantos Arredondados 24"/>
            <p:cNvSpPr/>
            <p:nvPr/>
          </p:nvSpPr>
          <p:spPr>
            <a:xfrm rot="16200000">
              <a:off x="2681127" y="1677099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7" name="Retângulo: Cantos Arredondados 24"/>
            <p:cNvSpPr/>
            <p:nvPr/>
          </p:nvSpPr>
          <p:spPr>
            <a:xfrm rot="16200000">
              <a:off x="3992996" y="1670216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8" name="Retângulo: Cantos Arredondados 24"/>
            <p:cNvSpPr/>
            <p:nvPr/>
          </p:nvSpPr>
          <p:spPr>
            <a:xfrm rot="16200000">
              <a:off x="8265220" y="1699271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39" name="Forma livre: Forma 138"/>
            <p:cNvSpPr/>
            <p:nvPr/>
          </p:nvSpPr>
          <p:spPr>
            <a:xfrm rot="5400000" flipH="1">
              <a:off x="9113615" y="1826433"/>
              <a:ext cx="1080000" cy="360000"/>
            </a:xfrm>
            <a:custGeom>
              <a:avLst/>
              <a:gdLst>
                <a:gd name="connsiteX0" fmla="*/ 0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0" fmla="*/ 565266 w 1764118"/>
                <a:gd name="connsiteY0" fmla="*/ 0 h 580571"/>
                <a:gd name="connsiteX1" fmla="*/ 1764118 w 1764118"/>
                <a:gd name="connsiteY1" fmla="*/ 0 h 580571"/>
                <a:gd name="connsiteX2" fmla="*/ 1282245 w 1764118"/>
                <a:gd name="connsiteY2" fmla="*/ 301171 h 580571"/>
                <a:gd name="connsiteX3" fmla="*/ 1729285 w 1764118"/>
                <a:gd name="connsiteY3" fmla="*/ 580571 h 580571"/>
                <a:gd name="connsiteX4" fmla="*/ 0 w 1764118"/>
                <a:gd name="connsiteY4" fmla="*/ 580571 h 580571"/>
                <a:gd name="connsiteX5" fmla="*/ 565266 w 1764118"/>
                <a:gd name="connsiteY5" fmla="*/ 0 h 580571"/>
                <a:gd name="connsiteX0" fmla="*/ 66503 w 1265355"/>
                <a:gd name="connsiteY0" fmla="*/ 0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66503 w 1265355"/>
                <a:gd name="connsiteY5" fmla="*/ 0 h 580571"/>
                <a:gd name="connsiteX0" fmla="*/ 0 w 1298605"/>
                <a:gd name="connsiteY0" fmla="*/ 0 h 597197"/>
                <a:gd name="connsiteX1" fmla="*/ 1298605 w 1298605"/>
                <a:gd name="connsiteY1" fmla="*/ 16626 h 597197"/>
                <a:gd name="connsiteX2" fmla="*/ 816732 w 1298605"/>
                <a:gd name="connsiteY2" fmla="*/ 317797 h 597197"/>
                <a:gd name="connsiteX3" fmla="*/ 1263772 w 1298605"/>
                <a:gd name="connsiteY3" fmla="*/ 597197 h 597197"/>
                <a:gd name="connsiteX4" fmla="*/ 33250 w 1298605"/>
                <a:gd name="connsiteY4" fmla="*/ 597197 h 597197"/>
                <a:gd name="connsiteX5" fmla="*/ 0 w 1298605"/>
                <a:gd name="connsiteY5" fmla="*/ 0 h 597197"/>
                <a:gd name="connsiteX0" fmla="*/ 87 w 1265355"/>
                <a:gd name="connsiteY0" fmla="*/ 0 h 592435"/>
                <a:gd name="connsiteX1" fmla="*/ 1265355 w 1265355"/>
                <a:gd name="connsiteY1" fmla="*/ 11864 h 592435"/>
                <a:gd name="connsiteX2" fmla="*/ 783482 w 1265355"/>
                <a:gd name="connsiteY2" fmla="*/ 313035 h 592435"/>
                <a:gd name="connsiteX3" fmla="*/ 1230522 w 1265355"/>
                <a:gd name="connsiteY3" fmla="*/ 592435 h 592435"/>
                <a:gd name="connsiteX4" fmla="*/ 0 w 1265355"/>
                <a:gd name="connsiteY4" fmla="*/ 592435 h 592435"/>
                <a:gd name="connsiteX5" fmla="*/ 87 w 1265355"/>
                <a:gd name="connsiteY5" fmla="*/ 0 h 592435"/>
                <a:gd name="connsiteX0" fmla="*/ 0 w 1274793"/>
                <a:gd name="connsiteY0" fmla="*/ 2423 h 580571"/>
                <a:gd name="connsiteX1" fmla="*/ 1274793 w 1274793"/>
                <a:gd name="connsiteY1" fmla="*/ 0 h 580571"/>
                <a:gd name="connsiteX2" fmla="*/ 792920 w 1274793"/>
                <a:gd name="connsiteY2" fmla="*/ 301171 h 580571"/>
                <a:gd name="connsiteX3" fmla="*/ 1239960 w 1274793"/>
                <a:gd name="connsiteY3" fmla="*/ 580571 h 580571"/>
                <a:gd name="connsiteX4" fmla="*/ 9438 w 1274793"/>
                <a:gd name="connsiteY4" fmla="*/ 580571 h 580571"/>
                <a:gd name="connsiteX5" fmla="*/ 0 w 1274793"/>
                <a:gd name="connsiteY5" fmla="*/ 2423 h 580571"/>
                <a:gd name="connsiteX0" fmla="*/ 87 w 1265355"/>
                <a:gd name="connsiteY0" fmla="*/ 2423 h 580571"/>
                <a:gd name="connsiteX1" fmla="*/ 1265355 w 1265355"/>
                <a:gd name="connsiteY1" fmla="*/ 0 h 580571"/>
                <a:gd name="connsiteX2" fmla="*/ 783482 w 1265355"/>
                <a:gd name="connsiteY2" fmla="*/ 301171 h 580571"/>
                <a:gd name="connsiteX3" fmla="*/ 1230522 w 1265355"/>
                <a:gd name="connsiteY3" fmla="*/ 580571 h 580571"/>
                <a:gd name="connsiteX4" fmla="*/ 0 w 1265355"/>
                <a:gd name="connsiteY4" fmla="*/ 580571 h 580571"/>
                <a:gd name="connsiteX5" fmla="*/ 87 w 1265355"/>
                <a:gd name="connsiteY5" fmla="*/ 2423 h 580571"/>
                <a:gd name="connsiteX0" fmla="*/ 87 w 1265355"/>
                <a:gd name="connsiteY0" fmla="*/ 0 h 582911"/>
                <a:gd name="connsiteX1" fmla="*/ 1265355 w 1265355"/>
                <a:gd name="connsiteY1" fmla="*/ 2340 h 582911"/>
                <a:gd name="connsiteX2" fmla="*/ 783482 w 1265355"/>
                <a:gd name="connsiteY2" fmla="*/ 303511 h 582911"/>
                <a:gd name="connsiteX3" fmla="*/ 1230522 w 1265355"/>
                <a:gd name="connsiteY3" fmla="*/ 582911 h 582911"/>
                <a:gd name="connsiteX4" fmla="*/ 0 w 1265355"/>
                <a:gd name="connsiteY4" fmla="*/ 582911 h 582911"/>
                <a:gd name="connsiteX5" fmla="*/ 87 w 1265355"/>
                <a:gd name="connsiteY5" fmla="*/ 0 h 582911"/>
                <a:gd name="connsiteX0" fmla="*/ 87 w 1262974"/>
                <a:gd name="connsiteY0" fmla="*/ 0 h 582911"/>
                <a:gd name="connsiteX1" fmla="*/ 1262974 w 1262974"/>
                <a:gd name="connsiteY1" fmla="*/ 2340 h 582911"/>
                <a:gd name="connsiteX2" fmla="*/ 783482 w 1262974"/>
                <a:gd name="connsiteY2" fmla="*/ 303511 h 582911"/>
                <a:gd name="connsiteX3" fmla="*/ 1230522 w 1262974"/>
                <a:gd name="connsiteY3" fmla="*/ 582911 h 582911"/>
                <a:gd name="connsiteX4" fmla="*/ 0 w 1262974"/>
                <a:gd name="connsiteY4" fmla="*/ 582911 h 582911"/>
                <a:gd name="connsiteX5" fmla="*/ 87 w 1262974"/>
                <a:gd name="connsiteY5" fmla="*/ 0 h 582911"/>
                <a:gd name="connsiteX0" fmla="*/ 87 w 1258212"/>
                <a:gd name="connsiteY0" fmla="*/ 0 h 582911"/>
                <a:gd name="connsiteX1" fmla="*/ 1258212 w 1258212"/>
                <a:gd name="connsiteY1" fmla="*/ 2340 h 582911"/>
                <a:gd name="connsiteX2" fmla="*/ 783482 w 1258212"/>
                <a:gd name="connsiteY2" fmla="*/ 303511 h 582911"/>
                <a:gd name="connsiteX3" fmla="*/ 1230522 w 1258212"/>
                <a:gd name="connsiteY3" fmla="*/ 582911 h 582911"/>
                <a:gd name="connsiteX4" fmla="*/ 0 w 1258212"/>
                <a:gd name="connsiteY4" fmla="*/ 582911 h 582911"/>
                <a:gd name="connsiteX5" fmla="*/ 87 w 1258212"/>
                <a:gd name="connsiteY5" fmla="*/ 0 h 582911"/>
                <a:gd name="connsiteX0" fmla="*/ 87 w 1258212"/>
                <a:gd name="connsiteY0" fmla="*/ 41 h 582952"/>
                <a:gd name="connsiteX1" fmla="*/ 1258212 w 1258212"/>
                <a:gd name="connsiteY1" fmla="*/ 0 h 582952"/>
                <a:gd name="connsiteX2" fmla="*/ 783482 w 1258212"/>
                <a:gd name="connsiteY2" fmla="*/ 303552 h 582952"/>
                <a:gd name="connsiteX3" fmla="*/ 1230522 w 1258212"/>
                <a:gd name="connsiteY3" fmla="*/ 582952 h 582952"/>
                <a:gd name="connsiteX4" fmla="*/ 0 w 1258212"/>
                <a:gd name="connsiteY4" fmla="*/ 582952 h 582952"/>
                <a:gd name="connsiteX5" fmla="*/ 87 w 1258212"/>
                <a:gd name="connsiteY5" fmla="*/ 41 h 5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212" h="582952">
                  <a:moveTo>
                    <a:pt x="87" y="41"/>
                  </a:moveTo>
                  <a:lnTo>
                    <a:pt x="1258212" y="0"/>
                  </a:lnTo>
                  <a:lnTo>
                    <a:pt x="783482" y="303552"/>
                  </a:lnTo>
                  <a:lnTo>
                    <a:pt x="1230522" y="582952"/>
                  </a:lnTo>
                  <a:lnTo>
                    <a:pt x="0" y="582952"/>
                  </a:lnTo>
                  <a:cubicBezTo>
                    <a:pt x="0" y="389428"/>
                    <a:pt x="87" y="193565"/>
                    <a:pt x="87" y="41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tângulo: Cantos Arredondados 24"/>
            <p:cNvSpPr/>
            <p:nvPr/>
          </p:nvSpPr>
          <p:spPr>
            <a:xfrm rot="16200000">
              <a:off x="8265220" y="1708796"/>
              <a:ext cx="1368000" cy="360000"/>
            </a:xfrm>
            <a:custGeom>
              <a:avLst/>
              <a:gdLst>
                <a:gd name="connsiteX0" fmla="*/ 0 w 1799772"/>
                <a:gd name="connsiteY0" fmla="*/ 290286 h 580571"/>
                <a:gd name="connsiteX1" fmla="*/ 290286 w 1799772"/>
                <a:gd name="connsiteY1" fmla="*/ 0 h 580571"/>
                <a:gd name="connsiteX2" fmla="*/ 1509487 w 1799772"/>
                <a:gd name="connsiteY2" fmla="*/ 0 h 580571"/>
                <a:gd name="connsiteX3" fmla="*/ 1799773 w 1799772"/>
                <a:gd name="connsiteY3" fmla="*/ 290286 h 580571"/>
                <a:gd name="connsiteX4" fmla="*/ 1799772 w 1799772"/>
                <a:gd name="connsiteY4" fmla="*/ 290286 h 580571"/>
                <a:gd name="connsiteX5" fmla="*/ 1509486 w 1799772"/>
                <a:gd name="connsiteY5" fmla="*/ 580572 h 580571"/>
                <a:gd name="connsiteX6" fmla="*/ 290286 w 1799772"/>
                <a:gd name="connsiteY6" fmla="*/ 580571 h 580571"/>
                <a:gd name="connsiteX7" fmla="*/ 0 w 1799772"/>
                <a:gd name="connsiteY7" fmla="*/ 290285 h 580571"/>
                <a:gd name="connsiteX8" fmla="*/ 0 w 1799772"/>
                <a:gd name="connsiteY8" fmla="*/ 290286 h 580571"/>
                <a:gd name="connsiteX0" fmla="*/ 0 w 1799773"/>
                <a:gd name="connsiteY0" fmla="*/ 290285 h 580572"/>
                <a:gd name="connsiteX1" fmla="*/ 290286 w 1799773"/>
                <a:gd name="connsiteY1" fmla="*/ 0 h 580572"/>
                <a:gd name="connsiteX2" fmla="*/ 1509487 w 1799773"/>
                <a:gd name="connsiteY2" fmla="*/ 0 h 580572"/>
                <a:gd name="connsiteX3" fmla="*/ 1799773 w 1799773"/>
                <a:gd name="connsiteY3" fmla="*/ 290286 h 580572"/>
                <a:gd name="connsiteX4" fmla="*/ 1799772 w 1799773"/>
                <a:gd name="connsiteY4" fmla="*/ 290286 h 580572"/>
                <a:gd name="connsiteX5" fmla="*/ 1509486 w 1799773"/>
                <a:gd name="connsiteY5" fmla="*/ 580572 h 580572"/>
                <a:gd name="connsiteX6" fmla="*/ 290286 w 1799773"/>
                <a:gd name="connsiteY6" fmla="*/ 580571 h 580572"/>
                <a:gd name="connsiteX7" fmla="*/ 0 w 1799773"/>
                <a:gd name="connsiteY7" fmla="*/ 290285 h 580572"/>
                <a:gd name="connsiteX0" fmla="*/ 152400 w 1661887"/>
                <a:gd name="connsiteY0" fmla="*/ 580571 h 580572"/>
                <a:gd name="connsiteX1" fmla="*/ 152400 w 1661887"/>
                <a:gd name="connsiteY1" fmla="*/ 0 h 580572"/>
                <a:gd name="connsiteX2" fmla="*/ 1371601 w 1661887"/>
                <a:gd name="connsiteY2" fmla="*/ 0 h 580572"/>
                <a:gd name="connsiteX3" fmla="*/ 1661887 w 1661887"/>
                <a:gd name="connsiteY3" fmla="*/ 290286 h 580572"/>
                <a:gd name="connsiteX4" fmla="*/ 1661886 w 1661887"/>
                <a:gd name="connsiteY4" fmla="*/ 290286 h 580572"/>
                <a:gd name="connsiteX5" fmla="*/ 1371600 w 1661887"/>
                <a:gd name="connsiteY5" fmla="*/ 580572 h 580572"/>
                <a:gd name="connsiteX6" fmla="*/ 152400 w 1661887"/>
                <a:gd name="connsiteY6" fmla="*/ 580571 h 580572"/>
                <a:gd name="connsiteX0" fmla="*/ 0 w 1509487"/>
                <a:gd name="connsiteY0" fmla="*/ 580571 h 580572"/>
                <a:gd name="connsiteX1" fmla="*/ 0 w 1509487"/>
                <a:gd name="connsiteY1" fmla="*/ 0 h 580572"/>
                <a:gd name="connsiteX2" fmla="*/ 1219201 w 1509487"/>
                <a:gd name="connsiteY2" fmla="*/ 0 h 580572"/>
                <a:gd name="connsiteX3" fmla="*/ 1509487 w 1509487"/>
                <a:gd name="connsiteY3" fmla="*/ 290286 h 580572"/>
                <a:gd name="connsiteX4" fmla="*/ 1509486 w 1509487"/>
                <a:gd name="connsiteY4" fmla="*/ 290286 h 580572"/>
                <a:gd name="connsiteX5" fmla="*/ 1219200 w 1509487"/>
                <a:gd name="connsiteY5" fmla="*/ 580572 h 580572"/>
                <a:gd name="connsiteX6" fmla="*/ 0 w 1509487"/>
                <a:gd name="connsiteY6" fmla="*/ 580571 h 5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487" h="580572">
                  <a:moveTo>
                    <a:pt x="0" y="580571"/>
                  </a:moveTo>
                  <a:lnTo>
                    <a:pt x="0" y="0"/>
                  </a:lnTo>
                  <a:lnTo>
                    <a:pt x="1219201" y="0"/>
                  </a:lnTo>
                  <a:cubicBezTo>
                    <a:pt x="1379522" y="0"/>
                    <a:pt x="1509487" y="129965"/>
                    <a:pt x="1509487" y="290286"/>
                  </a:cubicBezTo>
                  <a:lnTo>
                    <a:pt x="1509486" y="290286"/>
                  </a:lnTo>
                  <a:cubicBezTo>
                    <a:pt x="1509486" y="450607"/>
                    <a:pt x="1379521" y="580572"/>
                    <a:pt x="1219200" y="580572"/>
                  </a:cubicBezTo>
                  <a:lnTo>
                    <a:pt x="0" y="580571"/>
                  </a:lnTo>
                  <a:close/>
                </a:path>
              </a:pathLst>
            </a:cu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41" name="Seta: Para a Direita 140"/>
            <p:cNvSpPr/>
            <p:nvPr/>
          </p:nvSpPr>
          <p:spPr>
            <a:xfrm rot="16200000">
              <a:off x="9676694" y="1641933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42" name="Freeform 3"/>
            <p:cNvSpPr/>
            <p:nvPr/>
          </p:nvSpPr>
          <p:spPr>
            <a:xfrm flipV="1">
              <a:off x="-80709" y="2567000"/>
              <a:ext cx="12204194" cy="0"/>
            </a:xfrm>
            <a:custGeom>
              <a:avLst/>
              <a:gdLst>
                <a:gd name="connsiteX0" fmla="*/ 0 w 7301345"/>
                <a:gd name="connsiteY0" fmla="*/ 1191808 h 1291042"/>
                <a:gd name="connsiteX1" fmla="*/ 2286000 w 7301345"/>
                <a:gd name="connsiteY1" fmla="*/ 317 h 1291042"/>
                <a:gd name="connsiteX2" fmla="*/ 4835236 w 7301345"/>
                <a:gd name="connsiteY2" fmla="*/ 1288789 h 1291042"/>
                <a:gd name="connsiteX3" fmla="*/ 7301345 w 7301345"/>
                <a:gd name="connsiteY3" fmla="*/ 249698 h 1291042"/>
                <a:gd name="connsiteX0" fmla="*/ 0 w 7301345"/>
                <a:gd name="connsiteY0" fmla="*/ 942110 h 1093022"/>
                <a:gd name="connsiteX1" fmla="*/ 4835236 w 7301345"/>
                <a:gd name="connsiteY1" fmla="*/ 1039091 h 1093022"/>
                <a:gd name="connsiteX2" fmla="*/ 7301345 w 7301345"/>
                <a:gd name="connsiteY2" fmla="*/ 0 h 1093022"/>
                <a:gd name="connsiteX0" fmla="*/ 0 w 7301345"/>
                <a:gd name="connsiteY0" fmla="*/ 942110 h 942110"/>
                <a:gd name="connsiteX1" fmla="*/ 7301345 w 7301345"/>
                <a:gd name="connsiteY1" fmla="*/ 0 h 942110"/>
                <a:gd name="connsiteX0" fmla="*/ 0 w 7502823"/>
                <a:gd name="connsiteY0" fmla="*/ 58707 h 58707"/>
                <a:gd name="connsiteX1" fmla="*/ 7502823 w 7502823"/>
                <a:gd name="connsiteY1" fmla="*/ 0 h 5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2823" h="58707">
                  <a:moveTo>
                    <a:pt x="0" y="58707"/>
                  </a:moveTo>
                  <a:lnTo>
                    <a:pt x="7502823" y="0"/>
                  </a:lnTo>
                </a:path>
              </a:pathLst>
            </a:custGeom>
            <a:noFill/>
            <a:ln w="381000" cap="rnd">
              <a:solidFill>
                <a:srgbClr val="FF0000"/>
              </a:solidFill>
              <a:round/>
              <a:tailEnd type="none"/>
            </a:ln>
            <a:scene3d>
              <a:camera prst="orthographicFront"/>
              <a:lightRig rig="flood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3" name="Retângulo 142"/>
          <p:cNvSpPr/>
          <p:nvPr/>
        </p:nvSpPr>
        <p:spPr>
          <a:xfrm>
            <a:off x="171450" y="2675933"/>
            <a:ext cx="3513598" cy="492443"/>
          </a:xfrm>
          <a:prstGeom prst="rect">
            <a:avLst/>
          </a:prstGeom>
          <a:solidFill>
            <a:srgbClr val="012E7A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ARN mensageiro, ARN-m</a:t>
            </a:r>
          </a:p>
        </p:txBody>
      </p:sp>
      <p:sp>
        <p:nvSpPr>
          <p:cNvPr id="144" name="Retângulo 143"/>
          <p:cNvSpPr/>
          <p:nvPr/>
        </p:nvSpPr>
        <p:spPr>
          <a:xfrm>
            <a:off x="3835374" y="4177618"/>
            <a:ext cx="8269541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600" dirty="0">
                <a:solidFill>
                  <a:srgbClr val="011133"/>
                </a:solidFill>
              </a:rPr>
              <a:t>Transporta os aminoácidos correspondentes aos códigos presentes na fita de ARN-m para a síntese de proteínas.</a:t>
            </a:r>
          </a:p>
        </p:txBody>
      </p:sp>
      <p:sp>
        <p:nvSpPr>
          <p:cNvPr id="145" name="Retângulo 144"/>
          <p:cNvSpPr/>
          <p:nvPr/>
        </p:nvSpPr>
        <p:spPr>
          <a:xfrm>
            <a:off x="171450" y="4177618"/>
            <a:ext cx="3513598" cy="492443"/>
          </a:xfrm>
          <a:prstGeom prst="rect">
            <a:avLst/>
          </a:prstGeom>
          <a:solidFill>
            <a:srgbClr val="012E7A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ARN transferência, ARN-t</a:t>
            </a:r>
          </a:p>
        </p:txBody>
      </p:sp>
      <p:sp>
        <p:nvSpPr>
          <p:cNvPr id="146" name="Retângulo 145"/>
          <p:cNvSpPr/>
          <p:nvPr/>
        </p:nvSpPr>
        <p:spPr>
          <a:xfrm>
            <a:off x="171450" y="5223962"/>
            <a:ext cx="3513598" cy="492443"/>
          </a:xfrm>
          <a:prstGeom prst="rect">
            <a:avLst/>
          </a:prstGeom>
          <a:solidFill>
            <a:srgbClr val="012E7A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ARN transferência, ARN-t</a:t>
            </a:r>
          </a:p>
        </p:txBody>
      </p:sp>
      <p:sp>
        <p:nvSpPr>
          <p:cNvPr id="147" name="Retângulo 146"/>
          <p:cNvSpPr/>
          <p:nvPr/>
        </p:nvSpPr>
        <p:spPr>
          <a:xfrm>
            <a:off x="3823563" y="5214972"/>
            <a:ext cx="8269541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600" dirty="0">
                <a:solidFill>
                  <a:srgbClr val="011133"/>
                </a:solidFill>
              </a:rPr>
              <a:t>Constitui os ribossomas, participando da síntese de proteínas.</a:t>
            </a:r>
          </a:p>
        </p:txBody>
      </p:sp>
    </p:spTree>
    <p:extLst>
      <p:ext uri="{BB962C8B-B14F-4D97-AF65-F5344CB8AC3E}">
        <p14:creationId xmlns:p14="http://schemas.microsoft.com/office/powerpoint/2010/main" val="29821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41</a:t>
            </a:fld>
            <a:endParaRPr lang="pt-PT"/>
          </a:p>
        </p:txBody>
      </p:sp>
      <p:pic>
        <p:nvPicPr>
          <p:cNvPr id="45" name="Picture 2" descr="http://3.bp.blogspot.com/_9mcdJxne0KA/R6Sa0q3mLrI/AAAAAAAAAhc/ITShXtFF9xM/s320/ribosome_prote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2909" y="3057199"/>
            <a:ext cx="3461030" cy="3339164"/>
          </a:xfrm>
          <a:prstGeom prst="rect">
            <a:avLst/>
          </a:prstGeom>
          <a:noFill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98" y="3057200"/>
            <a:ext cx="3070594" cy="3083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tângulo 46"/>
          <p:cNvSpPr/>
          <p:nvPr/>
        </p:nvSpPr>
        <p:spPr>
          <a:xfrm>
            <a:off x="381000" y="351981"/>
            <a:ext cx="11764108" cy="25135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b="1" dirty="0">
                <a:solidFill>
                  <a:srgbClr val="011133"/>
                </a:solidFill>
              </a:rPr>
              <a:t>Ribossoma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Os ribossomas encontram-se espalhados no interior da célula e conferem uma aparência granular ao citoplasma e do ponto de vista químico são constituídos por ARN ribossómico. 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Os ribossomas são constituídos por duas subunidades com diferentes coeficientes de sedimentação: uma 30S e outra 50S, que ao iniciar-se a síntese proteica agrupam-se formando a partícula ribossómica completa com um coeficiente de sedimentação de 70S. </a:t>
            </a:r>
          </a:p>
        </p:txBody>
      </p:sp>
    </p:spTree>
    <p:extLst>
      <p:ext uri="{BB962C8B-B14F-4D97-AF65-F5344CB8AC3E}">
        <p14:creationId xmlns:p14="http://schemas.microsoft.com/office/powerpoint/2010/main" val="123206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42</a:t>
            </a:fld>
            <a:endParaRPr lang="pt-PT"/>
          </a:p>
        </p:txBody>
      </p:sp>
      <p:pic>
        <p:nvPicPr>
          <p:cNvPr id="5122" name="Picture 2" descr="http://rna.ucsc.edu/rnacenter/images/figs/70s_atrna_nolabel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572" y1="14400" x2="67813" y2="86667"/>
                        <a14:foregroundMark x1="52743" y1="75556" x2="64155" y2="94489"/>
                        <a14:foregroundMark x1="73299" y1="31644" x2="86613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0"/>
            <a:ext cx="7676663" cy="6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3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eta: Para a Direita 167"/>
          <p:cNvSpPr/>
          <p:nvPr/>
        </p:nvSpPr>
        <p:spPr>
          <a:xfrm rot="16200000">
            <a:off x="-148477" y="4558826"/>
            <a:ext cx="1440000" cy="360000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169" name="Forma livre: Forma 168"/>
          <p:cNvSpPr/>
          <p:nvPr/>
        </p:nvSpPr>
        <p:spPr>
          <a:xfrm rot="5400000" flipH="1">
            <a:off x="807384" y="4772120"/>
            <a:ext cx="1008000" cy="360000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151" name="Forma livre: Forma 150"/>
          <p:cNvSpPr/>
          <p:nvPr/>
        </p:nvSpPr>
        <p:spPr>
          <a:xfrm rot="5400000" flipH="1">
            <a:off x="3529944" y="4737465"/>
            <a:ext cx="1008000" cy="360000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42" name="Forma livre: Forma 41"/>
          <p:cNvSpPr/>
          <p:nvPr/>
        </p:nvSpPr>
        <p:spPr>
          <a:xfrm>
            <a:off x="5676900" y="-472401"/>
            <a:ext cx="5901629" cy="5939763"/>
          </a:xfrm>
          <a:custGeom>
            <a:avLst/>
            <a:gdLst>
              <a:gd name="connsiteX0" fmla="*/ 441902 w 9631440"/>
              <a:gd name="connsiteY0" fmla="*/ 5072156 h 5318004"/>
              <a:gd name="connsiteX1" fmla="*/ 122588 w 9631440"/>
              <a:gd name="connsiteY1" fmla="*/ 2880499 h 5318004"/>
              <a:gd name="connsiteX2" fmla="*/ 877331 w 9631440"/>
              <a:gd name="connsiteY2" fmla="*/ 1617756 h 5318004"/>
              <a:gd name="connsiteX3" fmla="*/ 1530474 w 9631440"/>
              <a:gd name="connsiteY3" fmla="*/ 369528 h 5318004"/>
              <a:gd name="connsiteX4" fmla="*/ 8860188 w 9631440"/>
              <a:gd name="connsiteY4" fmla="*/ 355013 h 5318004"/>
              <a:gd name="connsiteX5" fmla="*/ 9426245 w 9631440"/>
              <a:gd name="connsiteY5" fmla="*/ 4520613 h 5318004"/>
              <a:gd name="connsiteX6" fmla="*/ 8990816 w 9631440"/>
              <a:gd name="connsiteY6" fmla="*/ 5173756 h 5318004"/>
              <a:gd name="connsiteX7" fmla="*/ 4201102 w 9631440"/>
              <a:gd name="connsiteY7" fmla="*/ 5275356 h 5318004"/>
              <a:gd name="connsiteX8" fmla="*/ 441902 w 9631440"/>
              <a:gd name="connsiteY8" fmla="*/ 5072156 h 531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1440" h="5318004">
                <a:moveTo>
                  <a:pt x="441902" y="5072156"/>
                </a:moveTo>
                <a:cubicBezTo>
                  <a:pt x="-237850" y="4673013"/>
                  <a:pt x="50017" y="3456232"/>
                  <a:pt x="122588" y="2880499"/>
                </a:cubicBezTo>
                <a:cubicBezTo>
                  <a:pt x="195159" y="2304766"/>
                  <a:pt x="642683" y="2036251"/>
                  <a:pt x="877331" y="1617756"/>
                </a:cubicBezTo>
                <a:cubicBezTo>
                  <a:pt x="1111979" y="1199261"/>
                  <a:pt x="199998" y="579985"/>
                  <a:pt x="1530474" y="369528"/>
                </a:cubicBezTo>
                <a:cubicBezTo>
                  <a:pt x="2860950" y="159071"/>
                  <a:pt x="7544226" y="-336835"/>
                  <a:pt x="8860188" y="355013"/>
                </a:cubicBezTo>
                <a:cubicBezTo>
                  <a:pt x="10176150" y="1046860"/>
                  <a:pt x="9404474" y="3717489"/>
                  <a:pt x="9426245" y="4520613"/>
                </a:cubicBezTo>
                <a:cubicBezTo>
                  <a:pt x="9448016" y="5323737"/>
                  <a:pt x="9861673" y="5047966"/>
                  <a:pt x="8990816" y="5173756"/>
                </a:cubicBezTo>
                <a:cubicBezTo>
                  <a:pt x="8119959" y="5299546"/>
                  <a:pt x="5625921" y="5289870"/>
                  <a:pt x="4201102" y="5275356"/>
                </a:cubicBezTo>
                <a:cubicBezTo>
                  <a:pt x="2776283" y="5260842"/>
                  <a:pt x="1121654" y="5471299"/>
                  <a:pt x="441902" y="5072156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43</a:t>
            </a:fld>
            <a:endParaRPr lang="pt-PT"/>
          </a:p>
        </p:txBody>
      </p:sp>
      <p:sp>
        <p:nvSpPr>
          <p:cNvPr id="52" name="Forma livre: Forma 51"/>
          <p:cNvSpPr/>
          <p:nvPr/>
        </p:nvSpPr>
        <p:spPr>
          <a:xfrm rot="5400000" flipH="1">
            <a:off x="4817913" y="4790901"/>
            <a:ext cx="1080000" cy="360000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66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53" name="Forma livre: Forma 52"/>
          <p:cNvSpPr/>
          <p:nvPr/>
        </p:nvSpPr>
        <p:spPr>
          <a:xfrm rot="5400000" flipH="1">
            <a:off x="6884086" y="4719275"/>
            <a:ext cx="1080000" cy="360000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66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54" name="Forma livre: Forma 53"/>
          <p:cNvSpPr/>
          <p:nvPr/>
        </p:nvSpPr>
        <p:spPr>
          <a:xfrm rot="5400000" flipH="1">
            <a:off x="7703756" y="4760966"/>
            <a:ext cx="1080000" cy="360000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66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55" name="Forma livre: Forma 54"/>
          <p:cNvSpPr/>
          <p:nvPr/>
        </p:nvSpPr>
        <p:spPr>
          <a:xfrm rot="5400000" flipH="1">
            <a:off x="2110650" y="4735051"/>
            <a:ext cx="1080000" cy="360000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66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56" name="Forma livre: Forma 55"/>
          <p:cNvSpPr/>
          <p:nvPr/>
        </p:nvSpPr>
        <p:spPr>
          <a:xfrm rot="5400000" flipH="1">
            <a:off x="11218529" y="4751217"/>
            <a:ext cx="1080000" cy="360000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66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58" name="Forma livre: Forma 57"/>
          <p:cNvSpPr/>
          <p:nvPr/>
        </p:nvSpPr>
        <p:spPr>
          <a:xfrm rot="5400000" flipH="1">
            <a:off x="6232057" y="4743731"/>
            <a:ext cx="1008000" cy="360000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60" name="Forma livre: Forma 59"/>
          <p:cNvSpPr/>
          <p:nvPr/>
        </p:nvSpPr>
        <p:spPr>
          <a:xfrm rot="5400000" flipH="1">
            <a:off x="10549064" y="4778620"/>
            <a:ext cx="1008000" cy="360000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66" name="Seta: Para a Direita 65"/>
          <p:cNvSpPr/>
          <p:nvPr/>
        </p:nvSpPr>
        <p:spPr>
          <a:xfrm rot="16200000">
            <a:off x="1278463" y="4568396"/>
            <a:ext cx="1440000" cy="360000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72" name="Retângulo: Cantos Arredondados 24"/>
          <p:cNvSpPr/>
          <p:nvPr/>
        </p:nvSpPr>
        <p:spPr>
          <a:xfrm rot="16200000">
            <a:off x="5407832" y="4565498"/>
            <a:ext cx="1368000" cy="360000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75" name="Retângulo: Cantos Arredondados 24"/>
          <p:cNvSpPr/>
          <p:nvPr/>
        </p:nvSpPr>
        <p:spPr>
          <a:xfrm rot="16200000">
            <a:off x="2681127" y="4572699"/>
            <a:ext cx="1368000" cy="360000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78" name="Retângulo: Cantos Arredondados 24"/>
          <p:cNvSpPr/>
          <p:nvPr/>
        </p:nvSpPr>
        <p:spPr>
          <a:xfrm rot="16200000">
            <a:off x="3992996" y="4565816"/>
            <a:ext cx="1368000" cy="360000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43" name="Forma livre: Forma 42"/>
          <p:cNvSpPr/>
          <p:nvPr/>
        </p:nvSpPr>
        <p:spPr>
          <a:xfrm>
            <a:off x="5521953" y="5362577"/>
            <a:ext cx="5874940" cy="968091"/>
          </a:xfrm>
          <a:custGeom>
            <a:avLst/>
            <a:gdLst>
              <a:gd name="connsiteX0" fmla="*/ 782827 w 10154515"/>
              <a:gd name="connsiteY0" fmla="*/ 79981 h 1737279"/>
              <a:gd name="connsiteX1" fmla="*/ 390941 w 10154515"/>
              <a:gd name="connsiteY1" fmla="*/ 878267 h 1737279"/>
              <a:gd name="connsiteX2" fmla="*/ 390941 w 10154515"/>
              <a:gd name="connsiteY2" fmla="*/ 1313696 h 1737279"/>
              <a:gd name="connsiteX3" fmla="*/ 710255 w 10154515"/>
              <a:gd name="connsiteY3" fmla="*/ 1676553 h 1737279"/>
              <a:gd name="connsiteX4" fmla="*/ 8896312 w 10154515"/>
              <a:gd name="connsiteY4" fmla="*/ 1676553 h 1737279"/>
              <a:gd name="connsiteX5" fmla="*/ 9215627 w 10154515"/>
              <a:gd name="connsiteY5" fmla="*/ 1081467 h 1737279"/>
              <a:gd name="connsiteX6" fmla="*/ 9592998 w 10154515"/>
              <a:gd name="connsiteY6" fmla="*/ 138039 h 1737279"/>
              <a:gd name="connsiteX7" fmla="*/ 782827 w 10154515"/>
              <a:gd name="connsiteY7" fmla="*/ 79981 h 1737279"/>
              <a:gd name="connsiteX0" fmla="*/ 800957 w 10172645"/>
              <a:gd name="connsiteY0" fmla="*/ 79981 h 1737279"/>
              <a:gd name="connsiteX1" fmla="*/ 409071 w 10172645"/>
              <a:gd name="connsiteY1" fmla="*/ 1313696 h 1737279"/>
              <a:gd name="connsiteX2" fmla="*/ 728385 w 10172645"/>
              <a:gd name="connsiteY2" fmla="*/ 1676553 h 1737279"/>
              <a:gd name="connsiteX3" fmla="*/ 8914442 w 10172645"/>
              <a:gd name="connsiteY3" fmla="*/ 1676553 h 1737279"/>
              <a:gd name="connsiteX4" fmla="*/ 9233757 w 10172645"/>
              <a:gd name="connsiteY4" fmla="*/ 1081467 h 1737279"/>
              <a:gd name="connsiteX5" fmla="*/ 9611128 w 10172645"/>
              <a:gd name="connsiteY5" fmla="*/ 138039 h 1737279"/>
              <a:gd name="connsiteX6" fmla="*/ 800957 w 10172645"/>
              <a:gd name="connsiteY6" fmla="*/ 79981 h 1737279"/>
              <a:gd name="connsiteX0" fmla="*/ 800957 w 10172645"/>
              <a:gd name="connsiteY0" fmla="*/ 79981 h 1676553"/>
              <a:gd name="connsiteX1" fmla="*/ 409071 w 10172645"/>
              <a:gd name="connsiteY1" fmla="*/ 1313696 h 1676553"/>
              <a:gd name="connsiteX2" fmla="*/ 728385 w 10172645"/>
              <a:gd name="connsiteY2" fmla="*/ 1676553 h 1676553"/>
              <a:gd name="connsiteX3" fmla="*/ 8914442 w 10172645"/>
              <a:gd name="connsiteY3" fmla="*/ 1676553 h 1676553"/>
              <a:gd name="connsiteX4" fmla="*/ 9233757 w 10172645"/>
              <a:gd name="connsiteY4" fmla="*/ 1081467 h 1676553"/>
              <a:gd name="connsiteX5" fmla="*/ 9611128 w 10172645"/>
              <a:gd name="connsiteY5" fmla="*/ 138039 h 1676553"/>
              <a:gd name="connsiteX6" fmla="*/ 800957 w 10172645"/>
              <a:gd name="connsiteY6" fmla="*/ 79981 h 1676553"/>
              <a:gd name="connsiteX0" fmla="*/ 1289916 w 10661604"/>
              <a:gd name="connsiteY0" fmla="*/ 79981 h 1683064"/>
              <a:gd name="connsiteX1" fmla="*/ 898030 w 10661604"/>
              <a:gd name="connsiteY1" fmla="*/ 1313696 h 1683064"/>
              <a:gd name="connsiteX2" fmla="*/ 9403401 w 10661604"/>
              <a:gd name="connsiteY2" fmla="*/ 1676553 h 1683064"/>
              <a:gd name="connsiteX3" fmla="*/ 9722716 w 10661604"/>
              <a:gd name="connsiteY3" fmla="*/ 1081467 h 1683064"/>
              <a:gd name="connsiteX4" fmla="*/ 10100087 w 10661604"/>
              <a:gd name="connsiteY4" fmla="*/ 138039 h 1683064"/>
              <a:gd name="connsiteX5" fmla="*/ 1289916 w 10661604"/>
              <a:gd name="connsiteY5" fmla="*/ 79981 h 1683064"/>
              <a:gd name="connsiteX0" fmla="*/ 1271627 w 10643315"/>
              <a:gd name="connsiteY0" fmla="*/ 134696 h 1851977"/>
              <a:gd name="connsiteX1" fmla="*/ 908769 w 10643315"/>
              <a:gd name="connsiteY1" fmla="*/ 1697508 h 1851977"/>
              <a:gd name="connsiteX2" fmla="*/ 9385112 w 10643315"/>
              <a:gd name="connsiteY2" fmla="*/ 1731268 h 1851977"/>
              <a:gd name="connsiteX3" fmla="*/ 9704427 w 10643315"/>
              <a:gd name="connsiteY3" fmla="*/ 1136182 h 1851977"/>
              <a:gd name="connsiteX4" fmla="*/ 10081798 w 10643315"/>
              <a:gd name="connsiteY4" fmla="*/ 192754 h 1851977"/>
              <a:gd name="connsiteX5" fmla="*/ 1271627 w 10643315"/>
              <a:gd name="connsiteY5" fmla="*/ 134696 h 1851977"/>
              <a:gd name="connsiteX0" fmla="*/ 1271627 w 10643315"/>
              <a:gd name="connsiteY0" fmla="*/ 134696 h 1845417"/>
              <a:gd name="connsiteX1" fmla="*/ 908769 w 10643315"/>
              <a:gd name="connsiteY1" fmla="*/ 1697508 h 1845417"/>
              <a:gd name="connsiteX2" fmla="*/ 9385112 w 10643315"/>
              <a:gd name="connsiteY2" fmla="*/ 1716960 h 1845417"/>
              <a:gd name="connsiteX3" fmla="*/ 9704427 w 10643315"/>
              <a:gd name="connsiteY3" fmla="*/ 1136182 h 1845417"/>
              <a:gd name="connsiteX4" fmla="*/ 10081798 w 10643315"/>
              <a:gd name="connsiteY4" fmla="*/ 192754 h 1845417"/>
              <a:gd name="connsiteX5" fmla="*/ 1271627 w 10643315"/>
              <a:gd name="connsiteY5" fmla="*/ 134696 h 1845417"/>
              <a:gd name="connsiteX0" fmla="*/ 1271627 w 10643315"/>
              <a:gd name="connsiteY0" fmla="*/ 134696 h 1716960"/>
              <a:gd name="connsiteX1" fmla="*/ 908769 w 10643315"/>
              <a:gd name="connsiteY1" fmla="*/ 1697508 h 1716960"/>
              <a:gd name="connsiteX2" fmla="*/ 9385112 w 10643315"/>
              <a:gd name="connsiteY2" fmla="*/ 1716960 h 1716960"/>
              <a:gd name="connsiteX3" fmla="*/ 9704427 w 10643315"/>
              <a:gd name="connsiteY3" fmla="*/ 1136182 h 1716960"/>
              <a:gd name="connsiteX4" fmla="*/ 10081798 w 10643315"/>
              <a:gd name="connsiteY4" fmla="*/ 192754 h 1716960"/>
              <a:gd name="connsiteX5" fmla="*/ 1271627 w 10643315"/>
              <a:gd name="connsiteY5" fmla="*/ 134696 h 1716960"/>
              <a:gd name="connsiteX0" fmla="*/ 1271627 w 10623139"/>
              <a:gd name="connsiteY0" fmla="*/ 134696 h 1716960"/>
              <a:gd name="connsiteX1" fmla="*/ 908769 w 10623139"/>
              <a:gd name="connsiteY1" fmla="*/ 1697508 h 1716960"/>
              <a:gd name="connsiteX2" fmla="*/ 9385112 w 10623139"/>
              <a:gd name="connsiteY2" fmla="*/ 1716960 h 1716960"/>
              <a:gd name="connsiteX3" fmla="*/ 9849570 w 10623139"/>
              <a:gd name="connsiteY3" fmla="*/ 1407026 h 1716960"/>
              <a:gd name="connsiteX4" fmla="*/ 9704427 w 10623139"/>
              <a:gd name="connsiteY4" fmla="*/ 1136182 h 1716960"/>
              <a:gd name="connsiteX5" fmla="*/ 10081798 w 10623139"/>
              <a:gd name="connsiteY5" fmla="*/ 192754 h 1716960"/>
              <a:gd name="connsiteX6" fmla="*/ 1271627 w 10623139"/>
              <a:gd name="connsiteY6" fmla="*/ 134696 h 1716960"/>
              <a:gd name="connsiteX0" fmla="*/ 1271627 w 10684826"/>
              <a:gd name="connsiteY0" fmla="*/ 149267 h 1731531"/>
              <a:gd name="connsiteX1" fmla="*/ 908769 w 10684826"/>
              <a:gd name="connsiteY1" fmla="*/ 1712079 h 1731531"/>
              <a:gd name="connsiteX2" fmla="*/ 9385112 w 10684826"/>
              <a:gd name="connsiteY2" fmla="*/ 1731531 h 1731531"/>
              <a:gd name="connsiteX3" fmla="*/ 9849570 w 10684826"/>
              <a:gd name="connsiteY3" fmla="*/ 1421597 h 1731531"/>
              <a:gd name="connsiteX4" fmla="*/ 10081798 w 10684826"/>
              <a:gd name="connsiteY4" fmla="*/ 207325 h 1731531"/>
              <a:gd name="connsiteX5" fmla="*/ 1271627 w 10684826"/>
              <a:gd name="connsiteY5" fmla="*/ 149267 h 1731531"/>
              <a:gd name="connsiteX0" fmla="*/ 1271627 w 10797807"/>
              <a:gd name="connsiteY0" fmla="*/ 122820 h 1765600"/>
              <a:gd name="connsiteX1" fmla="*/ 908769 w 10797807"/>
              <a:gd name="connsiteY1" fmla="*/ 1685632 h 1765600"/>
              <a:gd name="connsiteX2" fmla="*/ 9385112 w 10797807"/>
              <a:gd name="connsiteY2" fmla="*/ 1705084 h 1765600"/>
              <a:gd name="connsiteX3" fmla="*/ 10183399 w 10797807"/>
              <a:gd name="connsiteY3" fmla="*/ 822807 h 1765600"/>
              <a:gd name="connsiteX4" fmla="*/ 10081798 w 10797807"/>
              <a:gd name="connsiteY4" fmla="*/ 180878 h 1765600"/>
              <a:gd name="connsiteX5" fmla="*/ 1271627 w 10797807"/>
              <a:gd name="connsiteY5" fmla="*/ 122820 h 1765600"/>
              <a:gd name="connsiteX0" fmla="*/ 1271627 w 10797807"/>
              <a:gd name="connsiteY0" fmla="*/ 105318 h 1783005"/>
              <a:gd name="connsiteX1" fmla="*/ 908769 w 10797807"/>
              <a:gd name="connsiteY1" fmla="*/ 1668130 h 1783005"/>
              <a:gd name="connsiteX2" fmla="*/ 9385112 w 10797807"/>
              <a:gd name="connsiteY2" fmla="*/ 1687582 h 1783005"/>
              <a:gd name="connsiteX3" fmla="*/ 10183399 w 10797807"/>
              <a:gd name="connsiteY3" fmla="*/ 333121 h 1783005"/>
              <a:gd name="connsiteX4" fmla="*/ 10081798 w 10797807"/>
              <a:gd name="connsiteY4" fmla="*/ 163376 h 1783005"/>
              <a:gd name="connsiteX5" fmla="*/ 1271627 w 10797807"/>
              <a:gd name="connsiteY5" fmla="*/ 105318 h 1783005"/>
              <a:gd name="connsiteX0" fmla="*/ 1271627 w 10797807"/>
              <a:gd name="connsiteY0" fmla="*/ 105318 h 1687582"/>
              <a:gd name="connsiteX1" fmla="*/ 908769 w 10797807"/>
              <a:gd name="connsiteY1" fmla="*/ 1668130 h 1687582"/>
              <a:gd name="connsiteX2" fmla="*/ 9385112 w 10797807"/>
              <a:gd name="connsiteY2" fmla="*/ 1687582 h 1687582"/>
              <a:gd name="connsiteX3" fmla="*/ 10183399 w 10797807"/>
              <a:gd name="connsiteY3" fmla="*/ 333121 h 1687582"/>
              <a:gd name="connsiteX4" fmla="*/ 10081798 w 10797807"/>
              <a:gd name="connsiteY4" fmla="*/ 163376 h 1687582"/>
              <a:gd name="connsiteX5" fmla="*/ 1271627 w 10797807"/>
              <a:gd name="connsiteY5" fmla="*/ 105318 h 1687582"/>
              <a:gd name="connsiteX0" fmla="*/ 1272611 w 10798791"/>
              <a:gd name="connsiteY0" fmla="*/ 105318 h 1781543"/>
              <a:gd name="connsiteX1" fmla="*/ 909753 w 10798791"/>
              <a:gd name="connsiteY1" fmla="*/ 1668130 h 1781543"/>
              <a:gd name="connsiteX2" fmla="*/ 9400610 w 10798791"/>
              <a:gd name="connsiteY2" fmla="*/ 1658964 h 1781543"/>
              <a:gd name="connsiteX3" fmla="*/ 10184383 w 10798791"/>
              <a:gd name="connsiteY3" fmla="*/ 333121 h 1781543"/>
              <a:gd name="connsiteX4" fmla="*/ 10082782 w 10798791"/>
              <a:gd name="connsiteY4" fmla="*/ 163376 h 1781543"/>
              <a:gd name="connsiteX5" fmla="*/ 1272611 w 10798791"/>
              <a:gd name="connsiteY5" fmla="*/ 105318 h 1781543"/>
              <a:gd name="connsiteX0" fmla="*/ 1272611 w 10798791"/>
              <a:gd name="connsiteY0" fmla="*/ 105318 h 1668130"/>
              <a:gd name="connsiteX1" fmla="*/ 909753 w 10798791"/>
              <a:gd name="connsiteY1" fmla="*/ 1668130 h 1668130"/>
              <a:gd name="connsiteX2" fmla="*/ 9400610 w 10798791"/>
              <a:gd name="connsiteY2" fmla="*/ 1658964 h 1668130"/>
              <a:gd name="connsiteX3" fmla="*/ 10184383 w 10798791"/>
              <a:gd name="connsiteY3" fmla="*/ 333121 h 1668130"/>
              <a:gd name="connsiteX4" fmla="*/ 10082782 w 10798791"/>
              <a:gd name="connsiteY4" fmla="*/ 163376 h 1668130"/>
              <a:gd name="connsiteX5" fmla="*/ 1272611 w 10798791"/>
              <a:gd name="connsiteY5" fmla="*/ 105318 h 1668130"/>
              <a:gd name="connsiteX0" fmla="*/ 1342662 w 10868842"/>
              <a:gd name="connsiteY0" fmla="*/ 58317 h 1628239"/>
              <a:gd name="connsiteX1" fmla="*/ 870088 w 10868842"/>
              <a:gd name="connsiteY1" fmla="*/ 982609 h 1628239"/>
              <a:gd name="connsiteX2" fmla="*/ 9470661 w 10868842"/>
              <a:gd name="connsiteY2" fmla="*/ 1611963 h 1628239"/>
              <a:gd name="connsiteX3" fmla="*/ 10254434 w 10868842"/>
              <a:gd name="connsiteY3" fmla="*/ 286120 h 1628239"/>
              <a:gd name="connsiteX4" fmla="*/ 10152833 w 10868842"/>
              <a:gd name="connsiteY4" fmla="*/ 116375 h 1628239"/>
              <a:gd name="connsiteX5" fmla="*/ 1342662 w 10868842"/>
              <a:gd name="connsiteY5" fmla="*/ 58317 h 1628239"/>
              <a:gd name="connsiteX0" fmla="*/ 1022862 w 10549042"/>
              <a:gd name="connsiteY0" fmla="*/ 58317 h 1636112"/>
              <a:gd name="connsiteX1" fmla="*/ 550288 w 10549042"/>
              <a:gd name="connsiteY1" fmla="*/ 982609 h 1636112"/>
              <a:gd name="connsiteX2" fmla="*/ 9150861 w 10549042"/>
              <a:gd name="connsiteY2" fmla="*/ 1611963 h 1636112"/>
              <a:gd name="connsiteX3" fmla="*/ 9934634 w 10549042"/>
              <a:gd name="connsiteY3" fmla="*/ 286120 h 1636112"/>
              <a:gd name="connsiteX4" fmla="*/ 9833033 w 10549042"/>
              <a:gd name="connsiteY4" fmla="*/ 116375 h 1636112"/>
              <a:gd name="connsiteX5" fmla="*/ 1022862 w 10549042"/>
              <a:gd name="connsiteY5" fmla="*/ 58317 h 1636112"/>
              <a:gd name="connsiteX0" fmla="*/ 1401298 w 11026816"/>
              <a:gd name="connsiteY0" fmla="*/ 58317 h 1079782"/>
              <a:gd name="connsiteX1" fmla="*/ 928724 w 11026816"/>
              <a:gd name="connsiteY1" fmla="*/ 982609 h 1079782"/>
              <a:gd name="connsiteX2" fmla="*/ 10370448 w 11026816"/>
              <a:gd name="connsiteY2" fmla="*/ 973443 h 1079782"/>
              <a:gd name="connsiteX3" fmla="*/ 10313070 w 11026816"/>
              <a:gd name="connsiteY3" fmla="*/ 286120 h 1079782"/>
              <a:gd name="connsiteX4" fmla="*/ 10211469 w 11026816"/>
              <a:gd name="connsiteY4" fmla="*/ 116375 h 1079782"/>
              <a:gd name="connsiteX5" fmla="*/ 1401298 w 11026816"/>
              <a:gd name="connsiteY5" fmla="*/ 58317 h 1079782"/>
              <a:gd name="connsiteX0" fmla="*/ 1401298 w 11026818"/>
              <a:gd name="connsiteY0" fmla="*/ 58317 h 982609"/>
              <a:gd name="connsiteX1" fmla="*/ 928724 w 11026818"/>
              <a:gd name="connsiteY1" fmla="*/ 982609 h 982609"/>
              <a:gd name="connsiteX2" fmla="*/ 10370448 w 11026818"/>
              <a:gd name="connsiteY2" fmla="*/ 973443 h 982609"/>
              <a:gd name="connsiteX3" fmla="*/ 10313070 w 11026818"/>
              <a:gd name="connsiteY3" fmla="*/ 286120 h 982609"/>
              <a:gd name="connsiteX4" fmla="*/ 10211469 w 11026818"/>
              <a:gd name="connsiteY4" fmla="*/ 116375 h 982609"/>
              <a:gd name="connsiteX5" fmla="*/ 1401298 w 11026818"/>
              <a:gd name="connsiteY5" fmla="*/ 58317 h 982609"/>
              <a:gd name="connsiteX0" fmla="*/ 1401298 w 10927477"/>
              <a:gd name="connsiteY0" fmla="*/ 58317 h 1402339"/>
              <a:gd name="connsiteX1" fmla="*/ 928724 w 10927477"/>
              <a:gd name="connsiteY1" fmla="*/ 982609 h 1402339"/>
              <a:gd name="connsiteX2" fmla="*/ 10370448 w 10927477"/>
              <a:gd name="connsiteY2" fmla="*/ 973443 h 1402339"/>
              <a:gd name="connsiteX3" fmla="*/ 10313070 w 10927477"/>
              <a:gd name="connsiteY3" fmla="*/ 286120 h 1402339"/>
              <a:gd name="connsiteX4" fmla="*/ 10211469 w 10927477"/>
              <a:gd name="connsiteY4" fmla="*/ 116375 h 1402339"/>
              <a:gd name="connsiteX5" fmla="*/ 1401298 w 10927477"/>
              <a:gd name="connsiteY5" fmla="*/ 58317 h 1402339"/>
              <a:gd name="connsiteX0" fmla="*/ 1401298 w 10927479"/>
              <a:gd name="connsiteY0" fmla="*/ 58317 h 982609"/>
              <a:gd name="connsiteX1" fmla="*/ 928724 w 10927479"/>
              <a:gd name="connsiteY1" fmla="*/ 982609 h 982609"/>
              <a:gd name="connsiteX2" fmla="*/ 10370448 w 10927479"/>
              <a:gd name="connsiteY2" fmla="*/ 973443 h 982609"/>
              <a:gd name="connsiteX3" fmla="*/ 10313070 w 10927479"/>
              <a:gd name="connsiteY3" fmla="*/ 286120 h 982609"/>
              <a:gd name="connsiteX4" fmla="*/ 10211469 w 10927479"/>
              <a:gd name="connsiteY4" fmla="*/ 116375 h 982609"/>
              <a:gd name="connsiteX5" fmla="*/ 1401298 w 10927479"/>
              <a:gd name="connsiteY5" fmla="*/ 58317 h 982609"/>
              <a:gd name="connsiteX0" fmla="*/ 1401298 w 11435912"/>
              <a:gd name="connsiteY0" fmla="*/ 85920 h 1010212"/>
              <a:gd name="connsiteX1" fmla="*/ 928724 w 11435912"/>
              <a:gd name="connsiteY1" fmla="*/ 1010212 h 1010212"/>
              <a:gd name="connsiteX2" fmla="*/ 10370448 w 11435912"/>
              <a:gd name="connsiteY2" fmla="*/ 1001046 h 1010212"/>
              <a:gd name="connsiteX3" fmla="*/ 10211469 w 11435912"/>
              <a:gd name="connsiteY3" fmla="*/ 143978 h 1010212"/>
              <a:gd name="connsiteX4" fmla="*/ 1401298 w 11435912"/>
              <a:gd name="connsiteY4" fmla="*/ 85920 h 1010212"/>
              <a:gd name="connsiteX0" fmla="*/ 1401298 w 11278562"/>
              <a:gd name="connsiteY0" fmla="*/ 30078 h 954370"/>
              <a:gd name="connsiteX1" fmla="*/ 928724 w 11278562"/>
              <a:gd name="connsiteY1" fmla="*/ 954370 h 954370"/>
              <a:gd name="connsiteX2" fmla="*/ 10370448 w 11278562"/>
              <a:gd name="connsiteY2" fmla="*/ 945204 h 954370"/>
              <a:gd name="connsiteX3" fmla="*/ 10211469 w 11278562"/>
              <a:gd name="connsiteY3" fmla="*/ 88136 h 954370"/>
              <a:gd name="connsiteX4" fmla="*/ 1401298 w 11278562"/>
              <a:gd name="connsiteY4" fmla="*/ 30078 h 9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8562" h="954370">
                <a:moveTo>
                  <a:pt x="1401298" y="30078"/>
                </a:moveTo>
                <a:cubicBezTo>
                  <a:pt x="-145826" y="174450"/>
                  <a:pt x="-566134" y="801849"/>
                  <a:pt x="928724" y="954370"/>
                </a:cubicBezTo>
                <a:lnTo>
                  <a:pt x="10370448" y="945204"/>
                </a:lnTo>
                <a:cubicBezTo>
                  <a:pt x="11917572" y="800832"/>
                  <a:pt x="11230895" y="-144333"/>
                  <a:pt x="10211469" y="88136"/>
                </a:cubicBezTo>
                <a:cubicBezTo>
                  <a:pt x="9192043" y="320605"/>
                  <a:pt x="2948422" y="-114294"/>
                  <a:pt x="1401298" y="30078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2" name="Retângulo: Cantos Arredondados 24"/>
          <p:cNvSpPr/>
          <p:nvPr/>
        </p:nvSpPr>
        <p:spPr>
          <a:xfrm rot="16200000">
            <a:off x="8265220" y="4594871"/>
            <a:ext cx="1368000" cy="360000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153" name="Forma livre: Forma 152"/>
          <p:cNvSpPr/>
          <p:nvPr/>
        </p:nvSpPr>
        <p:spPr>
          <a:xfrm rot="5400000" flipH="1">
            <a:off x="9113615" y="4722033"/>
            <a:ext cx="1080000" cy="360000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66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155" name="Retângulo: Cantos Arredondados 24"/>
          <p:cNvSpPr/>
          <p:nvPr/>
        </p:nvSpPr>
        <p:spPr>
          <a:xfrm rot="16200000">
            <a:off x="8265220" y="4604396"/>
            <a:ext cx="1368000" cy="360000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cxnSp>
        <p:nvCxnSpPr>
          <p:cNvPr id="159" name="Conexão reta 158"/>
          <p:cNvCxnSpPr/>
          <p:nvPr/>
        </p:nvCxnSpPr>
        <p:spPr>
          <a:xfrm>
            <a:off x="1624445" y="6132310"/>
            <a:ext cx="2061557" cy="0"/>
          </a:xfrm>
          <a:prstGeom prst="line">
            <a:avLst/>
          </a:prstGeom>
          <a:ln w="28575">
            <a:solidFill>
              <a:srgbClr val="0000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xão reta 161"/>
          <p:cNvCxnSpPr/>
          <p:nvPr/>
        </p:nvCxnSpPr>
        <p:spPr>
          <a:xfrm flipV="1">
            <a:off x="1635055" y="5261395"/>
            <a:ext cx="0" cy="863245"/>
          </a:xfrm>
          <a:prstGeom prst="line">
            <a:avLst/>
          </a:prstGeom>
          <a:ln w="28575">
            <a:solidFill>
              <a:srgbClr val="0000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xão reta 163"/>
          <p:cNvCxnSpPr/>
          <p:nvPr/>
        </p:nvCxnSpPr>
        <p:spPr>
          <a:xfrm flipV="1">
            <a:off x="3708907" y="5286254"/>
            <a:ext cx="0" cy="863245"/>
          </a:xfrm>
          <a:prstGeom prst="line">
            <a:avLst/>
          </a:prstGeom>
          <a:ln w="28575">
            <a:solidFill>
              <a:srgbClr val="0000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tângulo 165"/>
          <p:cNvSpPr/>
          <p:nvPr/>
        </p:nvSpPr>
        <p:spPr>
          <a:xfrm>
            <a:off x="1624445" y="5693017"/>
            <a:ext cx="2084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pt-PT" sz="2800" b="1" dirty="0">
                <a:solidFill>
                  <a:srgbClr val="011133"/>
                </a:solidFill>
              </a:rPr>
              <a:t>Codão</a:t>
            </a:r>
          </a:p>
        </p:txBody>
      </p:sp>
      <p:sp>
        <p:nvSpPr>
          <p:cNvPr id="167" name="Seta: Para a Direita 166"/>
          <p:cNvSpPr/>
          <p:nvPr/>
        </p:nvSpPr>
        <p:spPr>
          <a:xfrm rot="16200000">
            <a:off x="9676694" y="4537533"/>
            <a:ext cx="1440000" cy="360000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 flipV="1">
            <a:off x="-80709" y="5462600"/>
            <a:ext cx="12204194" cy="0"/>
          </a:xfrm>
          <a:custGeom>
            <a:avLst/>
            <a:gdLst>
              <a:gd name="connsiteX0" fmla="*/ 0 w 7301345"/>
              <a:gd name="connsiteY0" fmla="*/ 1191808 h 1291042"/>
              <a:gd name="connsiteX1" fmla="*/ 2286000 w 7301345"/>
              <a:gd name="connsiteY1" fmla="*/ 317 h 1291042"/>
              <a:gd name="connsiteX2" fmla="*/ 4835236 w 7301345"/>
              <a:gd name="connsiteY2" fmla="*/ 1288789 h 1291042"/>
              <a:gd name="connsiteX3" fmla="*/ 7301345 w 7301345"/>
              <a:gd name="connsiteY3" fmla="*/ 249698 h 1291042"/>
              <a:gd name="connsiteX0" fmla="*/ 0 w 7301345"/>
              <a:gd name="connsiteY0" fmla="*/ 942110 h 1093022"/>
              <a:gd name="connsiteX1" fmla="*/ 4835236 w 7301345"/>
              <a:gd name="connsiteY1" fmla="*/ 1039091 h 1093022"/>
              <a:gd name="connsiteX2" fmla="*/ 7301345 w 7301345"/>
              <a:gd name="connsiteY2" fmla="*/ 0 h 1093022"/>
              <a:gd name="connsiteX0" fmla="*/ 0 w 7301345"/>
              <a:gd name="connsiteY0" fmla="*/ 942110 h 942110"/>
              <a:gd name="connsiteX1" fmla="*/ 7301345 w 7301345"/>
              <a:gd name="connsiteY1" fmla="*/ 0 h 942110"/>
              <a:gd name="connsiteX0" fmla="*/ 0 w 7502823"/>
              <a:gd name="connsiteY0" fmla="*/ 58707 h 58707"/>
              <a:gd name="connsiteX1" fmla="*/ 7502823 w 7502823"/>
              <a:gd name="connsiteY1" fmla="*/ 0 h 5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02823" h="58707">
                <a:moveTo>
                  <a:pt x="0" y="58707"/>
                </a:moveTo>
                <a:lnTo>
                  <a:pt x="7502823" y="0"/>
                </a:lnTo>
              </a:path>
            </a:pathLst>
          </a:custGeom>
          <a:noFill/>
          <a:ln w="381000" cap="rnd">
            <a:solidFill>
              <a:srgbClr val="FF0000"/>
            </a:solidFill>
            <a:round/>
            <a:tailEnd type="none"/>
          </a:ln>
          <a:scene3d>
            <a:camera prst="orthographicFront"/>
            <a:lightRig rig="floo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Retângulo 169"/>
          <p:cNvSpPr/>
          <p:nvPr/>
        </p:nvSpPr>
        <p:spPr>
          <a:xfrm>
            <a:off x="14001" y="-14803"/>
            <a:ext cx="2675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Tradução</a:t>
            </a:r>
          </a:p>
        </p:txBody>
      </p:sp>
      <p:cxnSp>
        <p:nvCxnSpPr>
          <p:cNvPr id="171" name="Conexão reta 170"/>
          <p:cNvCxnSpPr/>
          <p:nvPr/>
        </p:nvCxnSpPr>
        <p:spPr>
          <a:xfrm flipV="1">
            <a:off x="1635055" y="5261395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xão reta 172"/>
          <p:cNvCxnSpPr/>
          <p:nvPr/>
        </p:nvCxnSpPr>
        <p:spPr>
          <a:xfrm flipV="1">
            <a:off x="3705662" y="5257051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tângulo 149"/>
          <p:cNvSpPr/>
          <p:nvPr/>
        </p:nvSpPr>
        <p:spPr>
          <a:xfrm>
            <a:off x="33051" y="5327077"/>
            <a:ext cx="1522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1600" b="1" dirty="0">
                <a:solidFill>
                  <a:schemeClr val="bg1"/>
                </a:solidFill>
              </a:rPr>
              <a:t>ARN mensageiro</a:t>
            </a:r>
          </a:p>
        </p:txBody>
      </p:sp>
      <p:sp>
        <p:nvSpPr>
          <p:cNvPr id="174" name="Retângulo 173"/>
          <p:cNvSpPr/>
          <p:nvPr/>
        </p:nvSpPr>
        <p:spPr>
          <a:xfrm>
            <a:off x="6482647" y="-34422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b="1" dirty="0">
                <a:solidFill>
                  <a:schemeClr val="bg1"/>
                </a:solidFill>
              </a:rPr>
              <a:t>Ribossoma</a:t>
            </a:r>
          </a:p>
        </p:txBody>
      </p:sp>
      <p:sp>
        <p:nvSpPr>
          <p:cNvPr id="176" name="Forma livre: Forma 175"/>
          <p:cNvSpPr/>
          <p:nvPr/>
        </p:nvSpPr>
        <p:spPr>
          <a:xfrm rot="16200000" flipH="1" flipV="1">
            <a:off x="5565542" y="3523083"/>
            <a:ext cx="1008000" cy="360000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177" name="Retângulo: Cantos Arredondados 24"/>
          <p:cNvSpPr/>
          <p:nvPr/>
        </p:nvSpPr>
        <p:spPr>
          <a:xfrm rot="5400000" flipV="1">
            <a:off x="6055727" y="3730411"/>
            <a:ext cx="1368000" cy="360000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178" name="Seta: Para a Direita 177"/>
          <p:cNvSpPr/>
          <p:nvPr/>
        </p:nvSpPr>
        <p:spPr>
          <a:xfrm rot="5400000" flipV="1">
            <a:off x="6685668" y="3738920"/>
            <a:ext cx="1440000" cy="360000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cxnSp>
        <p:nvCxnSpPr>
          <p:cNvPr id="1029" name="Conexão reta 1028"/>
          <p:cNvCxnSpPr>
            <a:stCxn id="111" idx="6"/>
            <a:endCxn id="156" idx="2"/>
          </p:cNvCxnSpPr>
          <p:nvPr/>
        </p:nvCxnSpPr>
        <p:spPr>
          <a:xfrm flipV="1">
            <a:off x="2877405" y="1584581"/>
            <a:ext cx="593477" cy="182426"/>
          </a:xfrm>
          <a:prstGeom prst="line">
            <a:avLst/>
          </a:prstGeom>
          <a:ln w="1143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xão reta 185"/>
          <p:cNvCxnSpPr>
            <a:stCxn id="156" idx="6"/>
            <a:endCxn id="157" idx="2"/>
          </p:cNvCxnSpPr>
          <p:nvPr/>
        </p:nvCxnSpPr>
        <p:spPr>
          <a:xfrm>
            <a:off x="5133806" y="1113889"/>
            <a:ext cx="703918" cy="155554"/>
          </a:xfrm>
          <a:prstGeom prst="line">
            <a:avLst/>
          </a:prstGeom>
          <a:ln w="1143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xão reta 190"/>
          <p:cNvCxnSpPr>
            <a:endCxn id="175" idx="1"/>
          </p:cNvCxnSpPr>
          <p:nvPr/>
        </p:nvCxnSpPr>
        <p:spPr>
          <a:xfrm flipH="1">
            <a:off x="6701843" y="1872793"/>
            <a:ext cx="8186" cy="342001"/>
          </a:xfrm>
          <a:prstGeom prst="line">
            <a:avLst/>
          </a:prstGeom>
          <a:ln w="1143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Forma livre: Forma 174"/>
          <p:cNvSpPr/>
          <p:nvPr/>
        </p:nvSpPr>
        <p:spPr>
          <a:xfrm flipH="1">
            <a:off x="5676900" y="2212524"/>
            <a:ext cx="2049888" cy="1086307"/>
          </a:xfrm>
          <a:custGeom>
            <a:avLst/>
            <a:gdLst>
              <a:gd name="connsiteX0" fmla="*/ 633357 w 1197449"/>
              <a:gd name="connsiteY0" fmla="*/ 41 h 631206"/>
              <a:gd name="connsiteX1" fmla="*/ 598725 w 1197449"/>
              <a:gd name="connsiteY1" fmla="*/ 1319 h 631206"/>
              <a:gd name="connsiteX2" fmla="*/ 564093 w 1197449"/>
              <a:gd name="connsiteY2" fmla="*/ 41 h 631206"/>
              <a:gd name="connsiteX3" fmla="*/ 406874 w 1197449"/>
              <a:gd name="connsiteY3" fmla="*/ 40336 h 631206"/>
              <a:gd name="connsiteX4" fmla="*/ 387824 w 1197449"/>
              <a:gd name="connsiteY4" fmla="*/ 278461 h 631206"/>
              <a:gd name="connsiteX5" fmla="*/ 383062 w 1197449"/>
              <a:gd name="connsiteY5" fmla="*/ 478486 h 631206"/>
              <a:gd name="connsiteX6" fmla="*/ 63974 w 1197449"/>
              <a:gd name="connsiteY6" fmla="*/ 483249 h 631206"/>
              <a:gd name="connsiteX7" fmla="*/ 11587 w 1197449"/>
              <a:gd name="connsiteY7" fmla="*/ 578499 h 631206"/>
              <a:gd name="connsiteX8" fmla="*/ 216374 w 1197449"/>
              <a:gd name="connsiteY8" fmla="*/ 626124 h 631206"/>
              <a:gd name="connsiteX9" fmla="*/ 401963 w 1197449"/>
              <a:gd name="connsiteY9" fmla="*/ 631184 h 631206"/>
              <a:gd name="connsiteX10" fmla="*/ 598725 w 1197449"/>
              <a:gd name="connsiteY10" fmla="*/ 628699 h 631206"/>
              <a:gd name="connsiteX11" fmla="*/ 795487 w 1197449"/>
              <a:gd name="connsiteY11" fmla="*/ 631184 h 631206"/>
              <a:gd name="connsiteX12" fmla="*/ 981075 w 1197449"/>
              <a:gd name="connsiteY12" fmla="*/ 626124 h 631206"/>
              <a:gd name="connsiteX13" fmla="*/ 1185862 w 1197449"/>
              <a:gd name="connsiteY13" fmla="*/ 578499 h 631206"/>
              <a:gd name="connsiteX14" fmla="*/ 1133475 w 1197449"/>
              <a:gd name="connsiteY14" fmla="*/ 483249 h 631206"/>
              <a:gd name="connsiteX15" fmla="*/ 814387 w 1197449"/>
              <a:gd name="connsiteY15" fmla="*/ 478486 h 631206"/>
              <a:gd name="connsiteX16" fmla="*/ 809625 w 1197449"/>
              <a:gd name="connsiteY16" fmla="*/ 278461 h 631206"/>
              <a:gd name="connsiteX17" fmla="*/ 790575 w 1197449"/>
              <a:gd name="connsiteY17" fmla="*/ 40336 h 631206"/>
              <a:gd name="connsiteX18" fmla="*/ 633357 w 1197449"/>
              <a:gd name="connsiteY18" fmla="*/ 41 h 631206"/>
              <a:gd name="connsiteX0" fmla="*/ 633357 w 1197449"/>
              <a:gd name="connsiteY0" fmla="*/ 41 h 631206"/>
              <a:gd name="connsiteX1" fmla="*/ 598725 w 1197449"/>
              <a:gd name="connsiteY1" fmla="*/ 1319 h 631206"/>
              <a:gd name="connsiteX2" fmla="*/ 564093 w 1197449"/>
              <a:gd name="connsiteY2" fmla="*/ 41 h 631206"/>
              <a:gd name="connsiteX3" fmla="*/ 406874 w 1197449"/>
              <a:gd name="connsiteY3" fmla="*/ 40336 h 631206"/>
              <a:gd name="connsiteX4" fmla="*/ 387824 w 1197449"/>
              <a:gd name="connsiteY4" fmla="*/ 278461 h 631206"/>
              <a:gd name="connsiteX5" fmla="*/ 383062 w 1197449"/>
              <a:gd name="connsiteY5" fmla="*/ 478486 h 631206"/>
              <a:gd name="connsiteX6" fmla="*/ 63974 w 1197449"/>
              <a:gd name="connsiteY6" fmla="*/ 483249 h 631206"/>
              <a:gd name="connsiteX7" fmla="*/ 11587 w 1197449"/>
              <a:gd name="connsiteY7" fmla="*/ 578499 h 631206"/>
              <a:gd name="connsiteX8" fmla="*/ 216374 w 1197449"/>
              <a:gd name="connsiteY8" fmla="*/ 626124 h 631206"/>
              <a:gd name="connsiteX9" fmla="*/ 401963 w 1197449"/>
              <a:gd name="connsiteY9" fmla="*/ 631184 h 631206"/>
              <a:gd name="connsiteX10" fmla="*/ 598725 w 1197449"/>
              <a:gd name="connsiteY10" fmla="*/ 628699 h 631206"/>
              <a:gd name="connsiteX11" fmla="*/ 795487 w 1197449"/>
              <a:gd name="connsiteY11" fmla="*/ 631184 h 631206"/>
              <a:gd name="connsiteX12" fmla="*/ 981075 w 1197449"/>
              <a:gd name="connsiteY12" fmla="*/ 626124 h 631206"/>
              <a:gd name="connsiteX13" fmla="*/ 1185862 w 1197449"/>
              <a:gd name="connsiteY13" fmla="*/ 578499 h 631206"/>
              <a:gd name="connsiteX14" fmla="*/ 1133475 w 1197449"/>
              <a:gd name="connsiteY14" fmla="*/ 483249 h 631206"/>
              <a:gd name="connsiteX15" fmla="*/ 814387 w 1197449"/>
              <a:gd name="connsiteY15" fmla="*/ 478486 h 631206"/>
              <a:gd name="connsiteX16" fmla="*/ 809625 w 1197449"/>
              <a:gd name="connsiteY16" fmla="*/ 278461 h 631206"/>
              <a:gd name="connsiteX17" fmla="*/ 790575 w 1197449"/>
              <a:gd name="connsiteY17" fmla="*/ 40336 h 631206"/>
              <a:gd name="connsiteX18" fmla="*/ 633357 w 1197449"/>
              <a:gd name="connsiteY18" fmla="*/ 41 h 6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7449" h="631206">
                <a:moveTo>
                  <a:pt x="633357" y="41"/>
                </a:moveTo>
                <a:lnTo>
                  <a:pt x="598725" y="1319"/>
                </a:lnTo>
                <a:lnTo>
                  <a:pt x="564093" y="41"/>
                </a:lnTo>
                <a:cubicBezTo>
                  <a:pt x="501976" y="-592"/>
                  <a:pt x="436342" y="5808"/>
                  <a:pt x="406874" y="40336"/>
                </a:cubicBezTo>
                <a:cubicBezTo>
                  <a:pt x="367583" y="86374"/>
                  <a:pt x="391793" y="205436"/>
                  <a:pt x="387824" y="278461"/>
                </a:cubicBezTo>
                <a:cubicBezTo>
                  <a:pt x="383855" y="351486"/>
                  <a:pt x="437037" y="444355"/>
                  <a:pt x="383062" y="478486"/>
                </a:cubicBezTo>
                <a:cubicBezTo>
                  <a:pt x="329087" y="512617"/>
                  <a:pt x="125886" y="466580"/>
                  <a:pt x="63974" y="483249"/>
                </a:cubicBezTo>
                <a:cubicBezTo>
                  <a:pt x="2062" y="499918"/>
                  <a:pt x="-13813" y="554687"/>
                  <a:pt x="11587" y="578499"/>
                </a:cubicBezTo>
                <a:cubicBezTo>
                  <a:pt x="36987" y="602312"/>
                  <a:pt x="115965" y="617790"/>
                  <a:pt x="216374" y="626124"/>
                </a:cubicBezTo>
                <a:cubicBezTo>
                  <a:pt x="266579" y="630291"/>
                  <a:pt x="332063" y="631382"/>
                  <a:pt x="401963" y="631184"/>
                </a:cubicBezTo>
                <a:lnTo>
                  <a:pt x="598725" y="628699"/>
                </a:lnTo>
                <a:lnTo>
                  <a:pt x="795487" y="631184"/>
                </a:lnTo>
                <a:cubicBezTo>
                  <a:pt x="865386" y="631382"/>
                  <a:pt x="930871" y="630291"/>
                  <a:pt x="981075" y="626124"/>
                </a:cubicBezTo>
                <a:cubicBezTo>
                  <a:pt x="1081484" y="617790"/>
                  <a:pt x="1160462" y="602312"/>
                  <a:pt x="1185862" y="578499"/>
                </a:cubicBezTo>
                <a:cubicBezTo>
                  <a:pt x="1211262" y="554687"/>
                  <a:pt x="1195387" y="499918"/>
                  <a:pt x="1133475" y="483249"/>
                </a:cubicBezTo>
                <a:cubicBezTo>
                  <a:pt x="1071563" y="466580"/>
                  <a:pt x="868362" y="512617"/>
                  <a:pt x="814387" y="478486"/>
                </a:cubicBezTo>
                <a:cubicBezTo>
                  <a:pt x="760412" y="444355"/>
                  <a:pt x="813594" y="351486"/>
                  <a:pt x="809625" y="278461"/>
                </a:cubicBezTo>
                <a:cubicBezTo>
                  <a:pt x="805656" y="205436"/>
                  <a:pt x="829866" y="86374"/>
                  <a:pt x="790575" y="40336"/>
                </a:cubicBezTo>
                <a:cubicBezTo>
                  <a:pt x="761107" y="5808"/>
                  <a:pt x="695474" y="-592"/>
                  <a:pt x="633357" y="41"/>
                </a:cubicBezTo>
                <a:close/>
              </a:path>
            </a:pathLst>
          </a:custGeom>
          <a:noFill/>
          <a:ln w="276225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1" name="Oval 110"/>
          <p:cNvSpPr/>
          <p:nvPr/>
        </p:nvSpPr>
        <p:spPr>
          <a:xfrm rot="21456679">
            <a:off x="1149900" y="1199672"/>
            <a:ext cx="1728256" cy="1206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2200" b="1" dirty="0"/>
              <a:t>Metionina</a:t>
            </a:r>
          </a:p>
        </p:txBody>
      </p:sp>
      <p:sp>
        <p:nvSpPr>
          <p:cNvPr id="156" name="Oval 155"/>
          <p:cNvSpPr/>
          <p:nvPr/>
        </p:nvSpPr>
        <p:spPr>
          <a:xfrm rot="20651746">
            <a:off x="3438216" y="745885"/>
            <a:ext cx="1728256" cy="1206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2200" b="1" dirty="0"/>
              <a:t>Arginina</a:t>
            </a:r>
          </a:p>
        </p:txBody>
      </p:sp>
      <p:sp>
        <p:nvSpPr>
          <p:cNvPr id="157" name="Oval 156"/>
          <p:cNvSpPr/>
          <p:nvPr/>
        </p:nvSpPr>
        <p:spPr>
          <a:xfrm>
            <a:off x="5837724" y="666093"/>
            <a:ext cx="1728256" cy="1206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2200" b="1" dirty="0"/>
              <a:t>Alanina</a:t>
            </a:r>
          </a:p>
        </p:txBody>
      </p:sp>
      <p:grpSp>
        <p:nvGrpSpPr>
          <p:cNvPr id="1036" name="Grupo 1035"/>
          <p:cNvGrpSpPr/>
          <p:nvPr/>
        </p:nvGrpSpPr>
        <p:grpSpPr>
          <a:xfrm rot="1448694">
            <a:off x="9028851" y="-503665"/>
            <a:ext cx="2049888" cy="4015428"/>
            <a:chOff x="8628671" y="-311863"/>
            <a:chExt cx="2049888" cy="4015428"/>
          </a:xfrm>
        </p:grpSpPr>
        <p:sp>
          <p:nvSpPr>
            <p:cNvPr id="158" name="Oval 157"/>
            <p:cNvSpPr/>
            <p:nvPr/>
          </p:nvSpPr>
          <p:spPr>
            <a:xfrm>
              <a:off x="8833003" y="-311863"/>
              <a:ext cx="1728256" cy="1206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2200" b="1" dirty="0"/>
                <a:t>Valina</a:t>
              </a:r>
            </a:p>
          </p:txBody>
        </p:sp>
        <p:sp>
          <p:nvSpPr>
            <p:cNvPr id="180" name="Forma livre: Forma 179"/>
            <p:cNvSpPr/>
            <p:nvPr/>
          </p:nvSpPr>
          <p:spPr>
            <a:xfrm rot="16200000" flipH="1" flipV="1">
              <a:off x="9172521" y="2571639"/>
              <a:ext cx="1008000" cy="360000"/>
            </a:xfrm>
            <a:custGeom>
              <a:avLst/>
              <a:gdLst>
                <a:gd name="connsiteX0" fmla="*/ 0 w 1301354"/>
                <a:gd name="connsiteY0" fmla="*/ 0 h 580571"/>
                <a:gd name="connsiteX1" fmla="*/ 1301354 w 1301354"/>
                <a:gd name="connsiteY1" fmla="*/ 0 h 580571"/>
                <a:gd name="connsiteX2" fmla="*/ 1267308 w 1301354"/>
                <a:gd name="connsiteY2" fmla="*/ 18577 h 580571"/>
                <a:gd name="connsiteX3" fmla="*/ 1121420 w 1301354"/>
                <a:gd name="connsiteY3" fmla="*/ 294398 h 580571"/>
                <a:gd name="connsiteX4" fmla="*/ 1121419 w 1301354"/>
                <a:gd name="connsiteY4" fmla="*/ 294398 h 580571"/>
                <a:gd name="connsiteX5" fmla="*/ 1267306 w 1301354"/>
                <a:gd name="connsiteY5" fmla="*/ 570219 h 580571"/>
                <a:gd name="connsiteX6" fmla="*/ 1286280 w 1301354"/>
                <a:gd name="connsiteY6" fmla="*/ 580571 h 580571"/>
                <a:gd name="connsiteX7" fmla="*/ 0 w 1301354"/>
                <a:gd name="connsiteY7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354" h="580571">
                  <a:moveTo>
                    <a:pt x="0" y="0"/>
                  </a:moveTo>
                  <a:lnTo>
                    <a:pt x="1301354" y="0"/>
                  </a:lnTo>
                  <a:lnTo>
                    <a:pt x="1267308" y="18577"/>
                  </a:lnTo>
                  <a:cubicBezTo>
                    <a:pt x="1179290" y="78353"/>
                    <a:pt x="1121420" y="179582"/>
                    <a:pt x="1121420" y="294398"/>
                  </a:cubicBezTo>
                  <a:lnTo>
                    <a:pt x="1121419" y="294398"/>
                  </a:lnTo>
                  <a:cubicBezTo>
                    <a:pt x="1121419" y="409214"/>
                    <a:pt x="1179288" y="510443"/>
                    <a:pt x="1267306" y="570219"/>
                  </a:cubicBezTo>
                  <a:lnTo>
                    <a:pt x="1286280" y="580571"/>
                  </a:lnTo>
                  <a:lnTo>
                    <a:pt x="0" y="580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81" name="Seta: Para a Direita 180"/>
            <p:cNvSpPr/>
            <p:nvPr/>
          </p:nvSpPr>
          <p:spPr>
            <a:xfrm rot="5400000" flipV="1">
              <a:off x="9677816" y="2785660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sp>
          <p:nvSpPr>
            <p:cNvPr id="182" name="Seta: Para a Direita 181"/>
            <p:cNvSpPr/>
            <p:nvPr/>
          </p:nvSpPr>
          <p:spPr>
            <a:xfrm rot="5400000" flipV="1">
              <a:off x="8305257" y="2803565"/>
              <a:ext cx="1440000" cy="360000"/>
            </a:xfrm>
            <a:prstGeom prst="rightArrow">
              <a:avLst>
                <a:gd name="adj1" fmla="val 100000"/>
                <a:gd name="adj2" fmla="val 80000"/>
              </a:avLst>
            </a:prstGeom>
            <a:solidFill>
              <a:srgbClr val="92D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t-PT" sz="4800" dirty="0">
                <a:solidFill>
                  <a:schemeClr val="tx1"/>
                </a:solidFill>
              </a:endParaRPr>
            </a:p>
          </p:txBody>
        </p:sp>
        <p:cxnSp>
          <p:nvCxnSpPr>
            <p:cNvPr id="195" name="Conexão reta 194"/>
            <p:cNvCxnSpPr/>
            <p:nvPr/>
          </p:nvCxnSpPr>
          <p:spPr>
            <a:xfrm flipH="1">
              <a:off x="9653615" y="840836"/>
              <a:ext cx="8186" cy="342001"/>
            </a:xfrm>
            <a:prstGeom prst="line">
              <a:avLst/>
            </a:prstGeom>
            <a:ln w="1143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Forma livre: Forma 178"/>
            <p:cNvSpPr/>
            <p:nvPr/>
          </p:nvSpPr>
          <p:spPr>
            <a:xfrm flipH="1">
              <a:off x="8628671" y="1230375"/>
              <a:ext cx="2049888" cy="1086307"/>
            </a:xfrm>
            <a:custGeom>
              <a:avLst/>
              <a:gdLst>
                <a:gd name="connsiteX0" fmla="*/ 633357 w 1197449"/>
                <a:gd name="connsiteY0" fmla="*/ 41 h 631206"/>
                <a:gd name="connsiteX1" fmla="*/ 598725 w 1197449"/>
                <a:gd name="connsiteY1" fmla="*/ 1319 h 631206"/>
                <a:gd name="connsiteX2" fmla="*/ 564093 w 1197449"/>
                <a:gd name="connsiteY2" fmla="*/ 41 h 631206"/>
                <a:gd name="connsiteX3" fmla="*/ 406874 w 1197449"/>
                <a:gd name="connsiteY3" fmla="*/ 40336 h 631206"/>
                <a:gd name="connsiteX4" fmla="*/ 387824 w 1197449"/>
                <a:gd name="connsiteY4" fmla="*/ 278461 h 631206"/>
                <a:gd name="connsiteX5" fmla="*/ 383062 w 1197449"/>
                <a:gd name="connsiteY5" fmla="*/ 478486 h 631206"/>
                <a:gd name="connsiteX6" fmla="*/ 63974 w 1197449"/>
                <a:gd name="connsiteY6" fmla="*/ 483249 h 631206"/>
                <a:gd name="connsiteX7" fmla="*/ 11587 w 1197449"/>
                <a:gd name="connsiteY7" fmla="*/ 578499 h 631206"/>
                <a:gd name="connsiteX8" fmla="*/ 216374 w 1197449"/>
                <a:gd name="connsiteY8" fmla="*/ 626124 h 631206"/>
                <a:gd name="connsiteX9" fmla="*/ 401963 w 1197449"/>
                <a:gd name="connsiteY9" fmla="*/ 631184 h 631206"/>
                <a:gd name="connsiteX10" fmla="*/ 598725 w 1197449"/>
                <a:gd name="connsiteY10" fmla="*/ 628699 h 631206"/>
                <a:gd name="connsiteX11" fmla="*/ 795487 w 1197449"/>
                <a:gd name="connsiteY11" fmla="*/ 631184 h 631206"/>
                <a:gd name="connsiteX12" fmla="*/ 981075 w 1197449"/>
                <a:gd name="connsiteY12" fmla="*/ 626124 h 631206"/>
                <a:gd name="connsiteX13" fmla="*/ 1185862 w 1197449"/>
                <a:gd name="connsiteY13" fmla="*/ 578499 h 631206"/>
                <a:gd name="connsiteX14" fmla="*/ 1133475 w 1197449"/>
                <a:gd name="connsiteY14" fmla="*/ 483249 h 631206"/>
                <a:gd name="connsiteX15" fmla="*/ 814387 w 1197449"/>
                <a:gd name="connsiteY15" fmla="*/ 478486 h 631206"/>
                <a:gd name="connsiteX16" fmla="*/ 809625 w 1197449"/>
                <a:gd name="connsiteY16" fmla="*/ 278461 h 631206"/>
                <a:gd name="connsiteX17" fmla="*/ 790575 w 1197449"/>
                <a:gd name="connsiteY17" fmla="*/ 40336 h 631206"/>
                <a:gd name="connsiteX18" fmla="*/ 633357 w 1197449"/>
                <a:gd name="connsiteY18" fmla="*/ 41 h 631206"/>
                <a:gd name="connsiteX0" fmla="*/ 633357 w 1197449"/>
                <a:gd name="connsiteY0" fmla="*/ 41 h 631206"/>
                <a:gd name="connsiteX1" fmla="*/ 598725 w 1197449"/>
                <a:gd name="connsiteY1" fmla="*/ 1319 h 631206"/>
                <a:gd name="connsiteX2" fmla="*/ 564093 w 1197449"/>
                <a:gd name="connsiteY2" fmla="*/ 41 h 631206"/>
                <a:gd name="connsiteX3" fmla="*/ 406874 w 1197449"/>
                <a:gd name="connsiteY3" fmla="*/ 40336 h 631206"/>
                <a:gd name="connsiteX4" fmla="*/ 387824 w 1197449"/>
                <a:gd name="connsiteY4" fmla="*/ 278461 h 631206"/>
                <a:gd name="connsiteX5" fmla="*/ 383062 w 1197449"/>
                <a:gd name="connsiteY5" fmla="*/ 478486 h 631206"/>
                <a:gd name="connsiteX6" fmla="*/ 63974 w 1197449"/>
                <a:gd name="connsiteY6" fmla="*/ 483249 h 631206"/>
                <a:gd name="connsiteX7" fmla="*/ 11587 w 1197449"/>
                <a:gd name="connsiteY7" fmla="*/ 578499 h 631206"/>
                <a:gd name="connsiteX8" fmla="*/ 216374 w 1197449"/>
                <a:gd name="connsiteY8" fmla="*/ 626124 h 631206"/>
                <a:gd name="connsiteX9" fmla="*/ 401963 w 1197449"/>
                <a:gd name="connsiteY9" fmla="*/ 631184 h 631206"/>
                <a:gd name="connsiteX10" fmla="*/ 598725 w 1197449"/>
                <a:gd name="connsiteY10" fmla="*/ 628699 h 631206"/>
                <a:gd name="connsiteX11" fmla="*/ 795487 w 1197449"/>
                <a:gd name="connsiteY11" fmla="*/ 631184 h 631206"/>
                <a:gd name="connsiteX12" fmla="*/ 981075 w 1197449"/>
                <a:gd name="connsiteY12" fmla="*/ 626124 h 631206"/>
                <a:gd name="connsiteX13" fmla="*/ 1185862 w 1197449"/>
                <a:gd name="connsiteY13" fmla="*/ 578499 h 631206"/>
                <a:gd name="connsiteX14" fmla="*/ 1133475 w 1197449"/>
                <a:gd name="connsiteY14" fmla="*/ 483249 h 631206"/>
                <a:gd name="connsiteX15" fmla="*/ 814387 w 1197449"/>
                <a:gd name="connsiteY15" fmla="*/ 478486 h 631206"/>
                <a:gd name="connsiteX16" fmla="*/ 809625 w 1197449"/>
                <a:gd name="connsiteY16" fmla="*/ 278461 h 631206"/>
                <a:gd name="connsiteX17" fmla="*/ 790575 w 1197449"/>
                <a:gd name="connsiteY17" fmla="*/ 40336 h 631206"/>
                <a:gd name="connsiteX18" fmla="*/ 633357 w 1197449"/>
                <a:gd name="connsiteY18" fmla="*/ 41 h 63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7449" h="631206">
                  <a:moveTo>
                    <a:pt x="633357" y="41"/>
                  </a:moveTo>
                  <a:lnTo>
                    <a:pt x="598725" y="1319"/>
                  </a:lnTo>
                  <a:lnTo>
                    <a:pt x="564093" y="41"/>
                  </a:lnTo>
                  <a:cubicBezTo>
                    <a:pt x="501976" y="-592"/>
                    <a:pt x="436342" y="5808"/>
                    <a:pt x="406874" y="40336"/>
                  </a:cubicBezTo>
                  <a:cubicBezTo>
                    <a:pt x="367583" y="86374"/>
                    <a:pt x="391793" y="205436"/>
                    <a:pt x="387824" y="278461"/>
                  </a:cubicBezTo>
                  <a:cubicBezTo>
                    <a:pt x="383855" y="351486"/>
                    <a:pt x="437037" y="444355"/>
                    <a:pt x="383062" y="478486"/>
                  </a:cubicBezTo>
                  <a:cubicBezTo>
                    <a:pt x="329087" y="512617"/>
                    <a:pt x="125886" y="466580"/>
                    <a:pt x="63974" y="483249"/>
                  </a:cubicBezTo>
                  <a:cubicBezTo>
                    <a:pt x="2062" y="499918"/>
                    <a:pt x="-13813" y="554687"/>
                    <a:pt x="11587" y="578499"/>
                  </a:cubicBezTo>
                  <a:cubicBezTo>
                    <a:pt x="36987" y="602312"/>
                    <a:pt x="115965" y="617790"/>
                    <a:pt x="216374" y="626124"/>
                  </a:cubicBezTo>
                  <a:cubicBezTo>
                    <a:pt x="266579" y="630291"/>
                    <a:pt x="332063" y="631382"/>
                    <a:pt x="401963" y="631184"/>
                  </a:cubicBezTo>
                  <a:lnTo>
                    <a:pt x="598725" y="628699"/>
                  </a:lnTo>
                  <a:lnTo>
                    <a:pt x="795487" y="631184"/>
                  </a:lnTo>
                  <a:cubicBezTo>
                    <a:pt x="865386" y="631382"/>
                    <a:pt x="930871" y="630291"/>
                    <a:pt x="981075" y="626124"/>
                  </a:cubicBezTo>
                  <a:cubicBezTo>
                    <a:pt x="1081484" y="617790"/>
                    <a:pt x="1160462" y="602312"/>
                    <a:pt x="1185862" y="578499"/>
                  </a:cubicBezTo>
                  <a:cubicBezTo>
                    <a:pt x="1211262" y="554687"/>
                    <a:pt x="1195387" y="499918"/>
                    <a:pt x="1133475" y="483249"/>
                  </a:cubicBezTo>
                  <a:cubicBezTo>
                    <a:pt x="1071563" y="466580"/>
                    <a:pt x="868362" y="512617"/>
                    <a:pt x="814387" y="478486"/>
                  </a:cubicBezTo>
                  <a:cubicBezTo>
                    <a:pt x="760412" y="444355"/>
                    <a:pt x="813594" y="351486"/>
                    <a:pt x="809625" y="278461"/>
                  </a:cubicBezTo>
                  <a:cubicBezTo>
                    <a:pt x="805656" y="205436"/>
                    <a:pt x="829866" y="86374"/>
                    <a:pt x="790575" y="40336"/>
                  </a:cubicBezTo>
                  <a:cubicBezTo>
                    <a:pt x="761107" y="5808"/>
                    <a:pt x="695474" y="-592"/>
                    <a:pt x="633357" y="41"/>
                  </a:cubicBezTo>
                  <a:close/>
                </a:path>
              </a:pathLst>
            </a:custGeom>
            <a:noFill/>
            <a:ln w="276225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51" name="Retângulo 50"/>
          <p:cNvSpPr/>
          <p:nvPr/>
        </p:nvSpPr>
        <p:spPr>
          <a:xfrm rot="1502973">
            <a:off x="8977846" y="1806172"/>
            <a:ext cx="1746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pt-PT" sz="2800" b="1" dirty="0" err="1">
                <a:solidFill>
                  <a:srgbClr val="011133"/>
                </a:solidFill>
              </a:rPr>
              <a:t>Anticodão</a:t>
            </a:r>
            <a:endParaRPr lang="pt-PT" sz="2800" b="1" dirty="0">
              <a:solidFill>
                <a:srgbClr val="011133"/>
              </a:solidFill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78863" y="2731763"/>
            <a:ext cx="537130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dirty="0">
                <a:solidFill>
                  <a:srgbClr val="011133"/>
                </a:solidFill>
              </a:rPr>
              <a:t>É o processo onde a informação contida no ARN-m formado na transcrição é lido para que ocorra a síntese de proteínas. Ocorre no citoplasma, mais precisamente nos ribossomas.</a:t>
            </a:r>
          </a:p>
        </p:txBody>
      </p:sp>
    </p:spTree>
    <p:extLst>
      <p:ext uri="{BB962C8B-B14F-4D97-AF65-F5344CB8AC3E}">
        <p14:creationId xmlns:p14="http://schemas.microsoft.com/office/powerpoint/2010/main" val="39637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eta: Para a Direita 149"/>
          <p:cNvSpPr/>
          <p:nvPr/>
        </p:nvSpPr>
        <p:spPr>
          <a:xfrm rot="16200000">
            <a:off x="172075" y="5881444"/>
            <a:ext cx="565166" cy="118171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506185" y="604537"/>
            <a:ext cx="1130300" cy="540002"/>
          </a:xfrm>
        </p:spPr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44</a:t>
            </a:fld>
            <a:endParaRPr lang="pt-PT"/>
          </a:p>
        </p:txBody>
      </p:sp>
      <p:sp>
        <p:nvSpPr>
          <p:cNvPr id="51" name="Forma livre: Forma 50"/>
          <p:cNvSpPr/>
          <p:nvPr/>
        </p:nvSpPr>
        <p:spPr>
          <a:xfrm rot="5400000" flipH="1">
            <a:off x="3652" y="5850352"/>
            <a:ext cx="423874" cy="118171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66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52" name="Forma livre: Forma 51"/>
          <p:cNvSpPr/>
          <p:nvPr/>
        </p:nvSpPr>
        <p:spPr>
          <a:xfrm rot="5400000" flipH="1">
            <a:off x="745613" y="5850352"/>
            <a:ext cx="423874" cy="118171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66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53" name="Forma livre: Forma 52"/>
          <p:cNvSpPr/>
          <p:nvPr/>
        </p:nvSpPr>
        <p:spPr>
          <a:xfrm rot="5400000" flipH="1">
            <a:off x="6483341" y="5811398"/>
            <a:ext cx="423874" cy="118171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66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54" name="Forma livre: Forma 53"/>
          <p:cNvSpPr/>
          <p:nvPr/>
        </p:nvSpPr>
        <p:spPr>
          <a:xfrm rot="5400000" flipH="1">
            <a:off x="7949004" y="5839499"/>
            <a:ext cx="423874" cy="118171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66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55" name="Forma livre: Forma 54"/>
          <p:cNvSpPr/>
          <p:nvPr/>
        </p:nvSpPr>
        <p:spPr>
          <a:xfrm rot="5400000" flipH="1">
            <a:off x="3663631" y="5829750"/>
            <a:ext cx="423874" cy="118171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66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56" name="Forma livre: Forma 55"/>
          <p:cNvSpPr/>
          <p:nvPr/>
        </p:nvSpPr>
        <p:spPr>
          <a:xfrm rot="5400000" flipH="1">
            <a:off x="11463777" y="5829750"/>
            <a:ext cx="423874" cy="118171"/>
          </a:xfrm>
          <a:custGeom>
            <a:avLst/>
            <a:gdLst>
              <a:gd name="connsiteX0" fmla="*/ 0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0" fmla="*/ 565266 w 1764118"/>
              <a:gd name="connsiteY0" fmla="*/ 0 h 580571"/>
              <a:gd name="connsiteX1" fmla="*/ 1764118 w 1764118"/>
              <a:gd name="connsiteY1" fmla="*/ 0 h 580571"/>
              <a:gd name="connsiteX2" fmla="*/ 1282245 w 1764118"/>
              <a:gd name="connsiteY2" fmla="*/ 301171 h 580571"/>
              <a:gd name="connsiteX3" fmla="*/ 1729285 w 1764118"/>
              <a:gd name="connsiteY3" fmla="*/ 580571 h 580571"/>
              <a:gd name="connsiteX4" fmla="*/ 0 w 1764118"/>
              <a:gd name="connsiteY4" fmla="*/ 580571 h 580571"/>
              <a:gd name="connsiteX5" fmla="*/ 565266 w 1764118"/>
              <a:gd name="connsiteY5" fmla="*/ 0 h 580571"/>
              <a:gd name="connsiteX0" fmla="*/ 66503 w 1265355"/>
              <a:gd name="connsiteY0" fmla="*/ 0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66503 w 1265355"/>
              <a:gd name="connsiteY5" fmla="*/ 0 h 580571"/>
              <a:gd name="connsiteX0" fmla="*/ 0 w 1298605"/>
              <a:gd name="connsiteY0" fmla="*/ 0 h 597197"/>
              <a:gd name="connsiteX1" fmla="*/ 1298605 w 1298605"/>
              <a:gd name="connsiteY1" fmla="*/ 16626 h 597197"/>
              <a:gd name="connsiteX2" fmla="*/ 816732 w 1298605"/>
              <a:gd name="connsiteY2" fmla="*/ 317797 h 597197"/>
              <a:gd name="connsiteX3" fmla="*/ 1263772 w 1298605"/>
              <a:gd name="connsiteY3" fmla="*/ 597197 h 597197"/>
              <a:gd name="connsiteX4" fmla="*/ 33250 w 1298605"/>
              <a:gd name="connsiteY4" fmla="*/ 597197 h 597197"/>
              <a:gd name="connsiteX5" fmla="*/ 0 w 1298605"/>
              <a:gd name="connsiteY5" fmla="*/ 0 h 597197"/>
              <a:gd name="connsiteX0" fmla="*/ 87 w 1265355"/>
              <a:gd name="connsiteY0" fmla="*/ 0 h 592435"/>
              <a:gd name="connsiteX1" fmla="*/ 1265355 w 1265355"/>
              <a:gd name="connsiteY1" fmla="*/ 11864 h 592435"/>
              <a:gd name="connsiteX2" fmla="*/ 783482 w 1265355"/>
              <a:gd name="connsiteY2" fmla="*/ 313035 h 592435"/>
              <a:gd name="connsiteX3" fmla="*/ 1230522 w 1265355"/>
              <a:gd name="connsiteY3" fmla="*/ 592435 h 592435"/>
              <a:gd name="connsiteX4" fmla="*/ 0 w 1265355"/>
              <a:gd name="connsiteY4" fmla="*/ 592435 h 592435"/>
              <a:gd name="connsiteX5" fmla="*/ 87 w 1265355"/>
              <a:gd name="connsiteY5" fmla="*/ 0 h 592435"/>
              <a:gd name="connsiteX0" fmla="*/ 0 w 1274793"/>
              <a:gd name="connsiteY0" fmla="*/ 2423 h 580571"/>
              <a:gd name="connsiteX1" fmla="*/ 1274793 w 1274793"/>
              <a:gd name="connsiteY1" fmla="*/ 0 h 580571"/>
              <a:gd name="connsiteX2" fmla="*/ 792920 w 1274793"/>
              <a:gd name="connsiteY2" fmla="*/ 301171 h 580571"/>
              <a:gd name="connsiteX3" fmla="*/ 1239960 w 1274793"/>
              <a:gd name="connsiteY3" fmla="*/ 580571 h 580571"/>
              <a:gd name="connsiteX4" fmla="*/ 9438 w 1274793"/>
              <a:gd name="connsiteY4" fmla="*/ 580571 h 580571"/>
              <a:gd name="connsiteX5" fmla="*/ 0 w 1274793"/>
              <a:gd name="connsiteY5" fmla="*/ 2423 h 580571"/>
              <a:gd name="connsiteX0" fmla="*/ 87 w 1265355"/>
              <a:gd name="connsiteY0" fmla="*/ 2423 h 580571"/>
              <a:gd name="connsiteX1" fmla="*/ 1265355 w 1265355"/>
              <a:gd name="connsiteY1" fmla="*/ 0 h 580571"/>
              <a:gd name="connsiteX2" fmla="*/ 783482 w 1265355"/>
              <a:gd name="connsiteY2" fmla="*/ 301171 h 580571"/>
              <a:gd name="connsiteX3" fmla="*/ 1230522 w 1265355"/>
              <a:gd name="connsiteY3" fmla="*/ 580571 h 580571"/>
              <a:gd name="connsiteX4" fmla="*/ 0 w 1265355"/>
              <a:gd name="connsiteY4" fmla="*/ 580571 h 580571"/>
              <a:gd name="connsiteX5" fmla="*/ 87 w 1265355"/>
              <a:gd name="connsiteY5" fmla="*/ 2423 h 580571"/>
              <a:gd name="connsiteX0" fmla="*/ 87 w 1265355"/>
              <a:gd name="connsiteY0" fmla="*/ 0 h 582911"/>
              <a:gd name="connsiteX1" fmla="*/ 1265355 w 1265355"/>
              <a:gd name="connsiteY1" fmla="*/ 2340 h 582911"/>
              <a:gd name="connsiteX2" fmla="*/ 783482 w 1265355"/>
              <a:gd name="connsiteY2" fmla="*/ 303511 h 582911"/>
              <a:gd name="connsiteX3" fmla="*/ 1230522 w 1265355"/>
              <a:gd name="connsiteY3" fmla="*/ 582911 h 582911"/>
              <a:gd name="connsiteX4" fmla="*/ 0 w 1265355"/>
              <a:gd name="connsiteY4" fmla="*/ 582911 h 582911"/>
              <a:gd name="connsiteX5" fmla="*/ 87 w 1265355"/>
              <a:gd name="connsiteY5" fmla="*/ 0 h 582911"/>
              <a:gd name="connsiteX0" fmla="*/ 87 w 1262974"/>
              <a:gd name="connsiteY0" fmla="*/ 0 h 582911"/>
              <a:gd name="connsiteX1" fmla="*/ 1262974 w 1262974"/>
              <a:gd name="connsiteY1" fmla="*/ 2340 h 582911"/>
              <a:gd name="connsiteX2" fmla="*/ 783482 w 1262974"/>
              <a:gd name="connsiteY2" fmla="*/ 303511 h 582911"/>
              <a:gd name="connsiteX3" fmla="*/ 1230522 w 1262974"/>
              <a:gd name="connsiteY3" fmla="*/ 582911 h 582911"/>
              <a:gd name="connsiteX4" fmla="*/ 0 w 1262974"/>
              <a:gd name="connsiteY4" fmla="*/ 582911 h 582911"/>
              <a:gd name="connsiteX5" fmla="*/ 87 w 1262974"/>
              <a:gd name="connsiteY5" fmla="*/ 0 h 582911"/>
              <a:gd name="connsiteX0" fmla="*/ 87 w 1258212"/>
              <a:gd name="connsiteY0" fmla="*/ 0 h 582911"/>
              <a:gd name="connsiteX1" fmla="*/ 1258212 w 1258212"/>
              <a:gd name="connsiteY1" fmla="*/ 2340 h 582911"/>
              <a:gd name="connsiteX2" fmla="*/ 783482 w 1258212"/>
              <a:gd name="connsiteY2" fmla="*/ 303511 h 582911"/>
              <a:gd name="connsiteX3" fmla="*/ 1230522 w 1258212"/>
              <a:gd name="connsiteY3" fmla="*/ 582911 h 582911"/>
              <a:gd name="connsiteX4" fmla="*/ 0 w 1258212"/>
              <a:gd name="connsiteY4" fmla="*/ 582911 h 582911"/>
              <a:gd name="connsiteX5" fmla="*/ 87 w 1258212"/>
              <a:gd name="connsiteY5" fmla="*/ 0 h 582911"/>
              <a:gd name="connsiteX0" fmla="*/ 87 w 1258212"/>
              <a:gd name="connsiteY0" fmla="*/ 41 h 582952"/>
              <a:gd name="connsiteX1" fmla="*/ 1258212 w 1258212"/>
              <a:gd name="connsiteY1" fmla="*/ 0 h 582952"/>
              <a:gd name="connsiteX2" fmla="*/ 783482 w 1258212"/>
              <a:gd name="connsiteY2" fmla="*/ 303552 h 582952"/>
              <a:gd name="connsiteX3" fmla="*/ 1230522 w 1258212"/>
              <a:gd name="connsiteY3" fmla="*/ 582952 h 582952"/>
              <a:gd name="connsiteX4" fmla="*/ 0 w 1258212"/>
              <a:gd name="connsiteY4" fmla="*/ 582952 h 582952"/>
              <a:gd name="connsiteX5" fmla="*/ 87 w 1258212"/>
              <a:gd name="connsiteY5" fmla="*/ 41 h 58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212" h="582952">
                <a:moveTo>
                  <a:pt x="87" y="41"/>
                </a:moveTo>
                <a:lnTo>
                  <a:pt x="1258212" y="0"/>
                </a:lnTo>
                <a:lnTo>
                  <a:pt x="783482" y="303552"/>
                </a:lnTo>
                <a:lnTo>
                  <a:pt x="1230522" y="582952"/>
                </a:lnTo>
                <a:lnTo>
                  <a:pt x="0" y="582952"/>
                </a:lnTo>
                <a:cubicBezTo>
                  <a:pt x="0" y="389428"/>
                  <a:pt x="87" y="193565"/>
                  <a:pt x="87" y="41"/>
                </a:cubicBezTo>
                <a:close/>
              </a:path>
            </a:pathLst>
          </a:custGeom>
          <a:solidFill>
            <a:srgbClr val="FF66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57" name="Forma livre: Forma 56"/>
          <p:cNvSpPr/>
          <p:nvPr/>
        </p:nvSpPr>
        <p:spPr>
          <a:xfrm rot="5400000" flipH="1">
            <a:off x="2233943" y="5860784"/>
            <a:ext cx="395616" cy="118171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58" name="Forma livre: Forma 57"/>
          <p:cNvSpPr/>
          <p:nvPr/>
        </p:nvSpPr>
        <p:spPr>
          <a:xfrm rot="5400000" flipH="1">
            <a:off x="5811265" y="5828481"/>
            <a:ext cx="395616" cy="118171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59" name="Forma livre: Forma 58"/>
          <p:cNvSpPr/>
          <p:nvPr/>
        </p:nvSpPr>
        <p:spPr>
          <a:xfrm rot="5400000" flipH="1">
            <a:off x="9355948" y="5847563"/>
            <a:ext cx="395616" cy="118171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60" name="Forma livre: Forma 59"/>
          <p:cNvSpPr/>
          <p:nvPr/>
        </p:nvSpPr>
        <p:spPr>
          <a:xfrm rot="5400000" flipH="1">
            <a:off x="10772441" y="5835282"/>
            <a:ext cx="395616" cy="118171"/>
          </a:xfrm>
          <a:custGeom>
            <a:avLst/>
            <a:gdLst>
              <a:gd name="connsiteX0" fmla="*/ 0 w 1301354"/>
              <a:gd name="connsiteY0" fmla="*/ 0 h 580571"/>
              <a:gd name="connsiteX1" fmla="*/ 1301354 w 1301354"/>
              <a:gd name="connsiteY1" fmla="*/ 0 h 580571"/>
              <a:gd name="connsiteX2" fmla="*/ 1267308 w 1301354"/>
              <a:gd name="connsiteY2" fmla="*/ 18577 h 580571"/>
              <a:gd name="connsiteX3" fmla="*/ 1121420 w 1301354"/>
              <a:gd name="connsiteY3" fmla="*/ 294398 h 580571"/>
              <a:gd name="connsiteX4" fmla="*/ 1121419 w 1301354"/>
              <a:gd name="connsiteY4" fmla="*/ 294398 h 580571"/>
              <a:gd name="connsiteX5" fmla="*/ 1267306 w 1301354"/>
              <a:gd name="connsiteY5" fmla="*/ 570219 h 580571"/>
              <a:gd name="connsiteX6" fmla="*/ 1286280 w 1301354"/>
              <a:gd name="connsiteY6" fmla="*/ 580571 h 580571"/>
              <a:gd name="connsiteX7" fmla="*/ 0 w 1301354"/>
              <a:gd name="connsiteY7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354" h="580571">
                <a:moveTo>
                  <a:pt x="0" y="0"/>
                </a:moveTo>
                <a:lnTo>
                  <a:pt x="1301354" y="0"/>
                </a:lnTo>
                <a:lnTo>
                  <a:pt x="1267308" y="18577"/>
                </a:lnTo>
                <a:cubicBezTo>
                  <a:pt x="1179290" y="78353"/>
                  <a:pt x="1121420" y="179582"/>
                  <a:pt x="1121420" y="294398"/>
                </a:cubicBezTo>
                <a:lnTo>
                  <a:pt x="1121419" y="294398"/>
                </a:lnTo>
                <a:cubicBezTo>
                  <a:pt x="1121419" y="409214"/>
                  <a:pt x="1179288" y="510443"/>
                  <a:pt x="1267306" y="570219"/>
                </a:cubicBezTo>
                <a:lnTo>
                  <a:pt x="1286280" y="580571"/>
                </a:lnTo>
                <a:lnTo>
                  <a:pt x="0" y="58057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61" name="Seta: Para a Direita 60"/>
          <p:cNvSpPr/>
          <p:nvPr/>
        </p:nvSpPr>
        <p:spPr>
          <a:xfrm rot="16200000">
            <a:off x="9969135" y="5764884"/>
            <a:ext cx="565166" cy="118171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62" name="Seta: Para a Direita 61"/>
          <p:cNvSpPr/>
          <p:nvPr/>
        </p:nvSpPr>
        <p:spPr>
          <a:xfrm rot="16200000">
            <a:off x="7128775" y="5750487"/>
            <a:ext cx="565166" cy="118171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63" name="Seta: Para a Direita 62"/>
          <p:cNvSpPr/>
          <p:nvPr/>
        </p:nvSpPr>
        <p:spPr>
          <a:xfrm rot="16200000">
            <a:off x="5052644" y="5751615"/>
            <a:ext cx="565166" cy="118171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66" name="Seta: Para a Direita 65"/>
          <p:cNvSpPr/>
          <p:nvPr/>
        </p:nvSpPr>
        <p:spPr>
          <a:xfrm rot="16200000">
            <a:off x="2893174" y="5772449"/>
            <a:ext cx="565166" cy="118171"/>
          </a:xfrm>
          <a:prstGeom prst="rightArrow">
            <a:avLst>
              <a:gd name="adj1" fmla="val 100000"/>
              <a:gd name="adj2" fmla="val 8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72" name="Retângulo: Cantos Arredondados 24"/>
          <p:cNvSpPr/>
          <p:nvPr/>
        </p:nvSpPr>
        <p:spPr>
          <a:xfrm rot="16200000">
            <a:off x="8575110" y="5784203"/>
            <a:ext cx="536907" cy="118173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75" name="Retângulo: Cantos Arredondados 24"/>
          <p:cNvSpPr/>
          <p:nvPr/>
        </p:nvSpPr>
        <p:spPr>
          <a:xfrm rot="16200000">
            <a:off x="4321594" y="5754882"/>
            <a:ext cx="536907" cy="118173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78" name="Retângulo: Cantos Arredondados 24"/>
          <p:cNvSpPr/>
          <p:nvPr/>
        </p:nvSpPr>
        <p:spPr>
          <a:xfrm rot="16200000">
            <a:off x="1430887" y="5790139"/>
            <a:ext cx="536907" cy="118173"/>
          </a:xfrm>
          <a:custGeom>
            <a:avLst/>
            <a:gdLst>
              <a:gd name="connsiteX0" fmla="*/ 0 w 1799772"/>
              <a:gd name="connsiteY0" fmla="*/ 290286 h 580571"/>
              <a:gd name="connsiteX1" fmla="*/ 290286 w 1799772"/>
              <a:gd name="connsiteY1" fmla="*/ 0 h 580571"/>
              <a:gd name="connsiteX2" fmla="*/ 1509487 w 1799772"/>
              <a:gd name="connsiteY2" fmla="*/ 0 h 580571"/>
              <a:gd name="connsiteX3" fmla="*/ 1799773 w 1799772"/>
              <a:gd name="connsiteY3" fmla="*/ 290286 h 580571"/>
              <a:gd name="connsiteX4" fmla="*/ 1799772 w 1799772"/>
              <a:gd name="connsiteY4" fmla="*/ 290286 h 580571"/>
              <a:gd name="connsiteX5" fmla="*/ 1509486 w 1799772"/>
              <a:gd name="connsiteY5" fmla="*/ 580572 h 580571"/>
              <a:gd name="connsiteX6" fmla="*/ 290286 w 1799772"/>
              <a:gd name="connsiteY6" fmla="*/ 580571 h 580571"/>
              <a:gd name="connsiteX7" fmla="*/ 0 w 1799772"/>
              <a:gd name="connsiteY7" fmla="*/ 290285 h 580571"/>
              <a:gd name="connsiteX8" fmla="*/ 0 w 1799772"/>
              <a:gd name="connsiteY8" fmla="*/ 290286 h 580571"/>
              <a:gd name="connsiteX0" fmla="*/ 0 w 1799773"/>
              <a:gd name="connsiteY0" fmla="*/ 290285 h 580572"/>
              <a:gd name="connsiteX1" fmla="*/ 290286 w 1799773"/>
              <a:gd name="connsiteY1" fmla="*/ 0 h 580572"/>
              <a:gd name="connsiteX2" fmla="*/ 1509487 w 1799773"/>
              <a:gd name="connsiteY2" fmla="*/ 0 h 580572"/>
              <a:gd name="connsiteX3" fmla="*/ 1799773 w 1799773"/>
              <a:gd name="connsiteY3" fmla="*/ 290286 h 580572"/>
              <a:gd name="connsiteX4" fmla="*/ 1799772 w 1799773"/>
              <a:gd name="connsiteY4" fmla="*/ 290286 h 580572"/>
              <a:gd name="connsiteX5" fmla="*/ 1509486 w 1799773"/>
              <a:gd name="connsiteY5" fmla="*/ 580572 h 580572"/>
              <a:gd name="connsiteX6" fmla="*/ 290286 w 1799773"/>
              <a:gd name="connsiteY6" fmla="*/ 580571 h 580572"/>
              <a:gd name="connsiteX7" fmla="*/ 0 w 1799773"/>
              <a:gd name="connsiteY7" fmla="*/ 290285 h 580572"/>
              <a:gd name="connsiteX0" fmla="*/ 152400 w 1661887"/>
              <a:gd name="connsiteY0" fmla="*/ 580571 h 580572"/>
              <a:gd name="connsiteX1" fmla="*/ 152400 w 1661887"/>
              <a:gd name="connsiteY1" fmla="*/ 0 h 580572"/>
              <a:gd name="connsiteX2" fmla="*/ 1371601 w 1661887"/>
              <a:gd name="connsiteY2" fmla="*/ 0 h 580572"/>
              <a:gd name="connsiteX3" fmla="*/ 1661887 w 1661887"/>
              <a:gd name="connsiteY3" fmla="*/ 290286 h 580572"/>
              <a:gd name="connsiteX4" fmla="*/ 1661886 w 1661887"/>
              <a:gd name="connsiteY4" fmla="*/ 290286 h 580572"/>
              <a:gd name="connsiteX5" fmla="*/ 1371600 w 1661887"/>
              <a:gd name="connsiteY5" fmla="*/ 580572 h 580572"/>
              <a:gd name="connsiteX6" fmla="*/ 152400 w 1661887"/>
              <a:gd name="connsiteY6" fmla="*/ 580571 h 580572"/>
              <a:gd name="connsiteX0" fmla="*/ 0 w 1509487"/>
              <a:gd name="connsiteY0" fmla="*/ 580571 h 580572"/>
              <a:gd name="connsiteX1" fmla="*/ 0 w 1509487"/>
              <a:gd name="connsiteY1" fmla="*/ 0 h 580572"/>
              <a:gd name="connsiteX2" fmla="*/ 1219201 w 1509487"/>
              <a:gd name="connsiteY2" fmla="*/ 0 h 580572"/>
              <a:gd name="connsiteX3" fmla="*/ 1509487 w 1509487"/>
              <a:gd name="connsiteY3" fmla="*/ 290286 h 580572"/>
              <a:gd name="connsiteX4" fmla="*/ 1509486 w 1509487"/>
              <a:gd name="connsiteY4" fmla="*/ 290286 h 580572"/>
              <a:gd name="connsiteX5" fmla="*/ 1219200 w 1509487"/>
              <a:gd name="connsiteY5" fmla="*/ 580572 h 580572"/>
              <a:gd name="connsiteX6" fmla="*/ 0 w 1509487"/>
              <a:gd name="connsiteY6" fmla="*/ 580571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87" h="580572">
                <a:moveTo>
                  <a:pt x="0" y="580571"/>
                </a:moveTo>
                <a:lnTo>
                  <a:pt x="0" y="0"/>
                </a:lnTo>
                <a:lnTo>
                  <a:pt x="1219201" y="0"/>
                </a:lnTo>
                <a:cubicBezTo>
                  <a:pt x="1379522" y="0"/>
                  <a:pt x="1509487" y="129965"/>
                  <a:pt x="1509487" y="290286"/>
                </a:cubicBezTo>
                <a:lnTo>
                  <a:pt x="1509486" y="290286"/>
                </a:lnTo>
                <a:cubicBezTo>
                  <a:pt x="1509486" y="450607"/>
                  <a:pt x="1379521" y="580572"/>
                  <a:pt x="1219200" y="580572"/>
                </a:cubicBezTo>
                <a:lnTo>
                  <a:pt x="0" y="580571"/>
                </a:lnTo>
                <a:close/>
              </a:path>
            </a:pathLst>
          </a:cu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>
            <a:off x="46732" y="6050524"/>
            <a:ext cx="12145268" cy="45719"/>
          </a:xfrm>
          <a:custGeom>
            <a:avLst/>
            <a:gdLst>
              <a:gd name="connsiteX0" fmla="*/ 0 w 7301345"/>
              <a:gd name="connsiteY0" fmla="*/ 1191808 h 1291042"/>
              <a:gd name="connsiteX1" fmla="*/ 2286000 w 7301345"/>
              <a:gd name="connsiteY1" fmla="*/ 317 h 1291042"/>
              <a:gd name="connsiteX2" fmla="*/ 4835236 w 7301345"/>
              <a:gd name="connsiteY2" fmla="*/ 1288789 h 1291042"/>
              <a:gd name="connsiteX3" fmla="*/ 7301345 w 7301345"/>
              <a:gd name="connsiteY3" fmla="*/ 249698 h 1291042"/>
              <a:gd name="connsiteX0" fmla="*/ 0 w 7301345"/>
              <a:gd name="connsiteY0" fmla="*/ 942110 h 1093022"/>
              <a:gd name="connsiteX1" fmla="*/ 4835236 w 7301345"/>
              <a:gd name="connsiteY1" fmla="*/ 1039091 h 1093022"/>
              <a:gd name="connsiteX2" fmla="*/ 7301345 w 7301345"/>
              <a:gd name="connsiteY2" fmla="*/ 0 h 1093022"/>
              <a:gd name="connsiteX0" fmla="*/ 0 w 7301345"/>
              <a:gd name="connsiteY0" fmla="*/ 942110 h 942110"/>
              <a:gd name="connsiteX1" fmla="*/ 7301345 w 7301345"/>
              <a:gd name="connsiteY1" fmla="*/ 0 h 942110"/>
              <a:gd name="connsiteX0" fmla="*/ 0 w 7502823"/>
              <a:gd name="connsiteY0" fmla="*/ 58707 h 58707"/>
              <a:gd name="connsiteX1" fmla="*/ 7502823 w 7502823"/>
              <a:gd name="connsiteY1" fmla="*/ 0 h 5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02823" h="58707">
                <a:moveTo>
                  <a:pt x="0" y="58707"/>
                </a:moveTo>
                <a:lnTo>
                  <a:pt x="7502823" y="0"/>
                </a:lnTo>
              </a:path>
            </a:pathLst>
          </a:custGeom>
          <a:noFill/>
          <a:ln w="127000" cap="rnd">
            <a:solidFill>
              <a:srgbClr val="FF0000"/>
            </a:solidFill>
            <a:round/>
            <a:tailEnd type="none"/>
          </a:ln>
          <a:scene3d>
            <a:camera prst="orthographicFront"/>
            <a:lightRig rig="floo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http://wikiciencias.casadasciencias.org/wiki/images/2/26/Antico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92" y="246138"/>
            <a:ext cx="8666512" cy="529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45</a:t>
            </a:fld>
            <a:endParaRPr lang="pt-PT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58867"/>
              </p:ext>
            </p:extLst>
          </p:nvPr>
        </p:nvGraphicFramePr>
        <p:xfrm>
          <a:off x="0" y="-10"/>
          <a:ext cx="12043456" cy="6191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7543">
                  <a:extLst>
                    <a:ext uri="{9D8B030D-6E8A-4147-A177-3AD203B41FA5}">
                      <a16:colId xmlns:a16="http://schemas.microsoft.com/office/drawing/2014/main" val="2641556855"/>
                    </a:ext>
                  </a:extLst>
                </a:gridCol>
                <a:gridCol w="189934">
                  <a:extLst>
                    <a:ext uri="{9D8B030D-6E8A-4147-A177-3AD203B41FA5}">
                      <a16:colId xmlns:a16="http://schemas.microsoft.com/office/drawing/2014/main" val="1089969970"/>
                    </a:ext>
                  </a:extLst>
                </a:gridCol>
                <a:gridCol w="3172866">
                  <a:extLst>
                    <a:ext uri="{9D8B030D-6E8A-4147-A177-3AD203B41FA5}">
                      <a16:colId xmlns:a16="http://schemas.microsoft.com/office/drawing/2014/main" val="1805918417"/>
                    </a:ext>
                  </a:extLst>
                </a:gridCol>
                <a:gridCol w="2684371">
                  <a:extLst>
                    <a:ext uri="{9D8B030D-6E8A-4147-A177-3AD203B41FA5}">
                      <a16:colId xmlns:a16="http://schemas.microsoft.com/office/drawing/2014/main" val="3114408688"/>
                    </a:ext>
                  </a:extLst>
                </a:gridCol>
                <a:gridCol w="2684371">
                  <a:extLst>
                    <a:ext uri="{9D8B030D-6E8A-4147-A177-3AD203B41FA5}">
                      <a16:colId xmlns:a16="http://schemas.microsoft.com/office/drawing/2014/main" val="4103874080"/>
                    </a:ext>
                  </a:extLst>
                </a:gridCol>
                <a:gridCol w="2684371">
                  <a:extLst>
                    <a:ext uri="{9D8B030D-6E8A-4147-A177-3AD203B41FA5}">
                      <a16:colId xmlns:a16="http://schemas.microsoft.com/office/drawing/2014/main" val="3974631657"/>
                    </a:ext>
                  </a:extLst>
                </a:gridCol>
              </a:tblGrid>
              <a:tr h="335577"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 dirty="0">
                          <a:effectLst/>
                          <a:latin typeface="+mn-lt"/>
                        </a:rPr>
                        <a:t>2a base</a:t>
                      </a:r>
                      <a:endParaRPr lang="pt-PT" sz="2000" b="1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ctr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054762"/>
                  </a:ext>
                </a:extLst>
              </a:tr>
              <a:tr h="260359"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6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291238"/>
                  </a:ext>
                </a:extLst>
              </a:tr>
              <a:tr h="260359">
                <a:tc>
                  <a:txBody>
                    <a:bodyPr/>
                    <a:lstStyle/>
                    <a:p>
                      <a:pPr algn="ctr" fontAlgn="ctr"/>
                      <a:endParaRPr lang="pt-PT" sz="2000" b="1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600" b="1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U</a:t>
                      </a:r>
                    </a:p>
                  </a:txBody>
                  <a:tcPr marL="9242" marR="9242" marT="92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9242" marR="9242" marT="92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9242" marR="9242" marT="92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+mn-lt"/>
                        </a:rPr>
                        <a:t>G</a:t>
                      </a:r>
                    </a:p>
                  </a:txBody>
                  <a:tcPr marL="9242" marR="9242" marT="92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001243"/>
                  </a:ext>
                </a:extLst>
              </a:tr>
              <a:tr h="335577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 dirty="0">
                          <a:effectLst/>
                          <a:latin typeface="+mn-lt"/>
                        </a:rPr>
                        <a:t>1a Base</a:t>
                      </a:r>
                      <a:endParaRPr lang="pt-PT" sz="2000" b="1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  <a:latin typeface="+mn-lt"/>
                        </a:rPr>
                        <a:t>U</a:t>
                      </a:r>
                      <a:endParaRPr lang="pt-PT" sz="1800" b="1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UUU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Phe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/F) Fenilalanina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UCU (Ser/S) Serina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UAU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Tyr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/Y) Tirosina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UGU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Cys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/C) Cisteína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687290"/>
                  </a:ext>
                </a:extLst>
              </a:tr>
              <a:tr h="33557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UUC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Phe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/F) Fenilalanina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UCC (Ser/S) Serina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UAC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Tyr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/Y) Tirosina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UGC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Cys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/C) Cisteína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51230"/>
                  </a:ext>
                </a:extLst>
              </a:tr>
              <a:tr h="33557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UUA (Leu/L) Leucina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UCA (Ser/S) Serina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UAA ”Ocre” (Stop)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UGA ”Opala” (Stop)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980691"/>
                  </a:ext>
                </a:extLst>
              </a:tr>
              <a:tr h="33557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UUG (Leu/L) Leucina, 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Start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UCG (Ser/S) Serina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UAG ”Âmbar” (Stop)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UGG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Trp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/W) Triptofano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46732"/>
                  </a:ext>
                </a:extLst>
              </a:tr>
              <a:tr h="33557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  <a:latin typeface="+mn-lt"/>
                        </a:rPr>
                        <a:t>C</a:t>
                      </a:r>
                      <a:endParaRPr lang="pt-PT" sz="1800" b="1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CUU (Leu/L) Leucina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CCU (Pro/P) Prolina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CAU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His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/H) Histidina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CGU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Arg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/R) Arginina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730497"/>
                  </a:ext>
                </a:extLst>
              </a:tr>
              <a:tr h="33557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CUC (Leu/L) Leucina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CCC (Pro/P) Prolina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CAC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His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/H) Histidina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CGC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Arg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/R) Arginina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3083"/>
                  </a:ext>
                </a:extLst>
              </a:tr>
              <a:tr h="33557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CUA (Leu/L) Leucina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CCA (Pro/P) Prolina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CAA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Gln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/Q) Glutamina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CGA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Arg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/R) Arginina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163194"/>
                  </a:ext>
                </a:extLst>
              </a:tr>
              <a:tr h="33557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CUG (Leu/L) Leucina, 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Start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CCG (Pro/P) Prolina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CAG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Gln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/Q) Glutamina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CGG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Arg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/R) Arginina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699772"/>
                  </a:ext>
                </a:extLst>
              </a:tr>
              <a:tr h="33557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  <a:latin typeface="+mn-lt"/>
                        </a:rPr>
                        <a:t>A</a:t>
                      </a:r>
                      <a:endParaRPr lang="pt-PT" sz="1800" b="1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AUU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Ile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/I) 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Isoleucina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, 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Start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ACU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Thr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/T)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Treonina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AAU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Asn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/N) Asparagina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AGU (Ser/S) Serina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64136"/>
                  </a:ext>
                </a:extLst>
              </a:tr>
              <a:tr h="33557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AUC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Ile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/I) 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Isoleucina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ACC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Thr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/T)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Treonina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AAC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Asn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/N) Asparagina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AGC (Ser/S) Serina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855379"/>
                  </a:ext>
                </a:extLst>
              </a:tr>
              <a:tr h="33557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AUA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Ile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/I) 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Isoleucina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ACA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Thr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/T)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Treonina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AAA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Lys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/K) Lisina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AGA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Arg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/R) Arginina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39450"/>
                  </a:ext>
                </a:extLst>
              </a:tr>
              <a:tr h="2903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AUG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Met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/M) Metionina, 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Start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ACG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Thr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/T)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Treonina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AAG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Lys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/K) Lisina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AGG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Arg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/R) Arginina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040026"/>
                  </a:ext>
                </a:extLst>
              </a:tr>
              <a:tr h="32329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  <a:latin typeface="+mn-lt"/>
                        </a:rPr>
                        <a:t>G</a:t>
                      </a:r>
                      <a:endParaRPr lang="pt-PT" sz="1800" b="1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GUU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Val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/V) Valina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GCU (Ala/A) Alanina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GAU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Asp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/D) Ácido aspártico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GGU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Gly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/G) Glicina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38889"/>
                  </a:ext>
                </a:extLst>
              </a:tr>
              <a:tr h="33557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GUC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Val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/V) Valina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GCC (Ala/A) Alanina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GAC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Asp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/D) Ácido aspártico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GGC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Gly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/G) Glicina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534903"/>
                  </a:ext>
                </a:extLst>
              </a:tr>
              <a:tr h="33557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GUA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Val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/V) Valina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GCA (Ala/A) Alanina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GAA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Glu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/E) Ácido glutâmico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GGA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Gly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/G) Glicina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11161"/>
                  </a:ext>
                </a:extLst>
              </a:tr>
              <a:tr h="33557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GUG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Val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/V) Valina, 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Start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GCG (Ala/A) Alanina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GAG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Glu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/E) Ácido glutâmico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GGG (</a:t>
                      </a:r>
                      <a:r>
                        <a:rPr lang="pt-PT" sz="1800" u="none" strike="noStrike" dirty="0" err="1">
                          <a:effectLst/>
                          <a:latin typeface="+mn-lt"/>
                        </a:rPr>
                        <a:t>Gly</a:t>
                      </a:r>
                      <a:r>
                        <a:rPr lang="pt-PT" sz="1800" u="none" strike="noStrike" dirty="0">
                          <a:effectLst/>
                          <a:latin typeface="+mn-lt"/>
                        </a:rPr>
                        <a:t>/G) Glicina</a:t>
                      </a:r>
                      <a:endParaRPr lang="pt-PT" sz="1800" b="0" i="0" u="none" strike="noStrike" dirty="0">
                        <a:solidFill>
                          <a:srgbClr val="1F4E78"/>
                        </a:solidFill>
                        <a:effectLst/>
                        <a:latin typeface="+mn-lt"/>
                      </a:endParaRPr>
                    </a:p>
                  </a:txBody>
                  <a:tcPr marL="9242" marR="9242" marT="9242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576921"/>
                  </a:ext>
                </a:extLst>
              </a:tr>
            </a:tbl>
          </a:graphicData>
        </a:graphic>
      </p:graphicFrame>
      <p:sp>
        <p:nvSpPr>
          <p:cNvPr id="57" name="Retângulo 56"/>
          <p:cNvSpPr/>
          <p:nvPr/>
        </p:nvSpPr>
        <p:spPr>
          <a:xfrm>
            <a:off x="0" y="-45244"/>
            <a:ext cx="3109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3600" b="1" dirty="0">
                <a:solidFill>
                  <a:srgbClr val="011133"/>
                </a:solidFill>
              </a:rPr>
              <a:t>Código genético</a:t>
            </a:r>
          </a:p>
        </p:txBody>
      </p:sp>
    </p:spTree>
    <p:extLst>
      <p:ext uri="{BB962C8B-B14F-4D97-AF65-F5344CB8AC3E}">
        <p14:creationId xmlns:p14="http://schemas.microsoft.com/office/powerpoint/2010/main" val="1140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150-D296-4A4F-BE11-C64B9F25D0EC}" type="datetime1">
              <a:rPr lang="pt-PT" smtClean="0"/>
              <a:t>10-10-2016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46</a:t>
            </a:fld>
            <a:endParaRPr lang="pt-PT"/>
          </a:p>
        </p:txBody>
      </p:sp>
      <p:pic>
        <p:nvPicPr>
          <p:cNvPr id="1026" name="Picture 2" descr="http://www2.bioqmed.ufrj.br/prosdocimi/RNA/images/dogmacentra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97" b="96452" l="0" r="100000">
                        <a14:foregroundMark x1="12600" y1="17097" x2="33200" y2="83548"/>
                        <a14:foregroundMark x1="16800" y1="58710" x2="32200" y2="35806"/>
                        <a14:foregroundMark x1="11400" y1="30323" x2="13400" y2="58387"/>
                        <a14:foregroundMark x1="23000" y1="14194" x2="36800" y2="6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46" b="4571"/>
          <a:stretch/>
        </p:blipFill>
        <p:spPr bwMode="auto">
          <a:xfrm>
            <a:off x="1402055" y="0"/>
            <a:ext cx="8975152" cy="48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1466" y="0"/>
            <a:ext cx="2079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4000" b="1" dirty="0">
                <a:solidFill>
                  <a:srgbClr val="011133"/>
                </a:solidFill>
              </a:rPr>
              <a:t>Eucariota</a:t>
            </a:r>
          </a:p>
        </p:txBody>
      </p:sp>
      <p:sp>
        <p:nvSpPr>
          <p:cNvPr id="7" name="Retângulo 6"/>
          <p:cNvSpPr/>
          <p:nvPr/>
        </p:nvSpPr>
        <p:spPr>
          <a:xfrm>
            <a:off x="7051645" y="0"/>
            <a:ext cx="2250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4000" b="1" dirty="0">
                <a:solidFill>
                  <a:srgbClr val="011133"/>
                </a:solidFill>
              </a:rPr>
              <a:t>Procariota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024562" y="3357563"/>
            <a:ext cx="550068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Nos procariotas a tradução e a transcrição são praticamente simultâneas.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73037" y="5209724"/>
            <a:ext cx="595152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Nos eucariotas a transcrição está separada da síntese de proteínas pela membrana nuclear.</a:t>
            </a:r>
          </a:p>
        </p:txBody>
      </p:sp>
    </p:spTree>
    <p:extLst>
      <p:ext uri="{BB962C8B-B14F-4D97-AF65-F5344CB8AC3E}">
        <p14:creationId xmlns:p14="http://schemas.microsoft.com/office/powerpoint/2010/main" val="15046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47</a:t>
            </a:fld>
            <a:endParaRPr lang="pt-PT"/>
          </a:p>
        </p:txBody>
      </p:sp>
      <p:sp>
        <p:nvSpPr>
          <p:cNvPr id="2" name="Forma livre: Forma 1"/>
          <p:cNvSpPr/>
          <p:nvPr/>
        </p:nvSpPr>
        <p:spPr>
          <a:xfrm>
            <a:off x="903514" y="684892"/>
            <a:ext cx="2362200" cy="5010150"/>
          </a:xfrm>
          <a:custGeom>
            <a:avLst/>
            <a:gdLst>
              <a:gd name="connsiteX0" fmla="*/ 2266950 w 2362200"/>
              <a:gd name="connsiteY0" fmla="*/ 0 h 4991100"/>
              <a:gd name="connsiteX1" fmla="*/ 2362200 w 2362200"/>
              <a:gd name="connsiteY1" fmla="*/ 2095500 h 4991100"/>
              <a:gd name="connsiteX2" fmla="*/ 0 w 2362200"/>
              <a:gd name="connsiteY2" fmla="*/ 4991100 h 4991100"/>
              <a:gd name="connsiteX3" fmla="*/ 0 w 2362200"/>
              <a:gd name="connsiteY3" fmla="*/ 4991100 h 4991100"/>
              <a:gd name="connsiteX0" fmla="*/ 2400300 w 2400300"/>
              <a:gd name="connsiteY0" fmla="*/ 0 h 5010150"/>
              <a:gd name="connsiteX1" fmla="*/ 2362200 w 2400300"/>
              <a:gd name="connsiteY1" fmla="*/ 2114550 h 5010150"/>
              <a:gd name="connsiteX2" fmla="*/ 0 w 2400300"/>
              <a:gd name="connsiteY2" fmla="*/ 5010150 h 5010150"/>
              <a:gd name="connsiteX3" fmla="*/ 0 w 2400300"/>
              <a:gd name="connsiteY3" fmla="*/ 5010150 h 5010150"/>
              <a:gd name="connsiteX0" fmla="*/ 2362200 w 2362200"/>
              <a:gd name="connsiteY0" fmla="*/ 0 h 5010150"/>
              <a:gd name="connsiteX1" fmla="*/ 2362200 w 2362200"/>
              <a:gd name="connsiteY1" fmla="*/ 2114550 h 5010150"/>
              <a:gd name="connsiteX2" fmla="*/ 0 w 2362200"/>
              <a:gd name="connsiteY2" fmla="*/ 5010150 h 5010150"/>
              <a:gd name="connsiteX3" fmla="*/ 0 w 2362200"/>
              <a:gd name="connsiteY3" fmla="*/ 50101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200" h="5010150">
                <a:moveTo>
                  <a:pt x="2362200" y="0"/>
                </a:moveTo>
                <a:lnTo>
                  <a:pt x="2362200" y="2114550"/>
                </a:lnTo>
                <a:lnTo>
                  <a:pt x="0" y="5010150"/>
                </a:lnTo>
                <a:lnTo>
                  <a:pt x="0" y="5010150"/>
                </a:lnTo>
              </a:path>
            </a:pathLst>
          </a:custGeom>
          <a:noFill/>
          <a:ln w="155575">
            <a:solidFill>
              <a:srgbClr val="077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Forma livre: Forma 8"/>
          <p:cNvSpPr/>
          <p:nvPr/>
        </p:nvSpPr>
        <p:spPr>
          <a:xfrm flipH="1">
            <a:off x="4275364" y="684892"/>
            <a:ext cx="2362200" cy="5010150"/>
          </a:xfrm>
          <a:custGeom>
            <a:avLst/>
            <a:gdLst>
              <a:gd name="connsiteX0" fmla="*/ 2266950 w 2362200"/>
              <a:gd name="connsiteY0" fmla="*/ 0 h 4991100"/>
              <a:gd name="connsiteX1" fmla="*/ 2362200 w 2362200"/>
              <a:gd name="connsiteY1" fmla="*/ 2095500 h 4991100"/>
              <a:gd name="connsiteX2" fmla="*/ 0 w 2362200"/>
              <a:gd name="connsiteY2" fmla="*/ 4991100 h 4991100"/>
              <a:gd name="connsiteX3" fmla="*/ 0 w 2362200"/>
              <a:gd name="connsiteY3" fmla="*/ 4991100 h 4991100"/>
              <a:gd name="connsiteX0" fmla="*/ 2400300 w 2400300"/>
              <a:gd name="connsiteY0" fmla="*/ 0 h 5010150"/>
              <a:gd name="connsiteX1" fmla="*/ 2362200 w 2400300"/>
              <a:gd name="connsiteY1" fmla="*/ 2114550 h 5010150"/>
              <a:gd name="connsiteX2" fmla="*/ 0 w 2400300"/>
              <a:gd name="connsiteY2" fmla="*/ 5010150 h 5010150"/>
              <a:gd name="connsiteX3" fmla="*/ 0 w 2400300"/>
              <a:gd name="connsiteY3" fmla="*/ 5010150 h 5010150"/>
              <a:gd name="connsiteX0" fmla="*/ 2362200 w 2362200"/>
              <a:gd name="connsiteY0" fmla="*/ 0 h 5010150"/>
              <a:gd name="connsiteX1" fmla="*/ 2362200 w 2362200"/>
              <a:gd name="connsiteY1" fmla="*/ 2114550 h 5010150"/>
              <a:gd name="connsiteX2" fmla="*/ 0 w 2362200"/>
              <a:gd name="connsiteY2" fmla="*/ 5010150 h 5010150"/>
              <a:gd name="connsiteX3" fmla="*/ 0 w 2362200"/>
              <a:gd name="connsiteY3" fmla="*/ 50101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200" h="5010150">
                <a:moveTo>
                  <a:pt x="2362200" y="0"/>
                </a:moveTo>
                <a:lnTo>
                  <a:pt x="2362200" y="2114550"/>
                </a:lnTo>
                <a:lnTo>
                  <a:pt x="0" y="5010150"/>
                </a:lnTo>
                <a:lnTo>
                  <a:pt x="0" y="5010150"/>
                </a:lnTo>
              </a:path>
            </a:pathLst>
          </a:custGeom>
          <a:noFill/>
          <a:ln w="155575">
            <a:solidFill>
              <a:srgbClr val="077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3086819" y="3155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5’</a:t>
            </a:r>
            <a:endParaRPr lang="pt-PT" sz="2400" b="1" dirty="0"/>
          </a:p>
        </p:txBody>
      </p:sp>
      <p:sp>
        <p:nvSpPr>
          <p:cNvPr id="11" name="Retângulo 10"/>
          <p:cNvSpPr/>
          <p:nvPr/>
        </p:nvSpPr>
        <p:spPr>
          <a:xfrm>
            <a:off x="6623311" y="5695042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5’</a:t>
            </a:r>
            <a:endParaRPr lang="pt-PT" sz="2400" b="1" dirty="0"/>
          </a:p>
        </p:txBody>
      </p:sp>
      <p:sp>
        <p:nvSpPr>
          <p:cNvPr id="12" name="Retângulo 11"/>
          <p:cNvSpPr/>
          <p:nvPr/>
        </p:nvSpPr>
        <p:spPr>
          <a:xfrm>
            <a:off x="3717181" y="295913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5’</a:t>
            </a:r>
            <a:endParaRPr lang="pt-PT" sz="2400" b="1" dirty="0"/>
          </a:p>
        </p:txBody>
      </p:sp>
      <p:sp>
        <p:nvSpPr>
          <p:cNvPr id="13" name="Retângulo 12"/>
          <p:cNvSpPr/>
          <p:nvPr/>
        </p:nvSpPr>
        <p:spPr>
          <a:xfrm>
            <a:off x="1278781" y="583354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5’</a:t>
            </a:r>
            <a:endParaRPr lang="pt-PT" sz="2400" b="1" dirty="0"/>
          </a:p>
        </p:txBody>
      </p:sp>
      <p:sp>
        <p:nvSpPr>
          <p:cNvPr id="14" name="Retângulo 13"/>
          <p:cNvSpPr/>
          <p:nvPr/>
        </p:nvSpPr>
        <p:spPr>
          <a:xfrm>
            <a:off x="587398" y="5695042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3’</a:t>
            </a:r>
            <a:endParaRPr lang="pt-PT" sz="2400" b="1" dirty="0"/>
          </a:p>
        </p:txBody>
      </p:sp>
      <p:sp>
        <p:nvSpPr>
          <p:cNvPr id="15" name="Retângulo 14"/>
          <p:cNvSpPr/>
          <p:nvPr/>
        </p:nvSpPr>
        <p:spPr>
          <a:xfrm>
            <a:off x="4096469" y="315560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3’</a:t>
            </a:r>
            <a:endParaRPr lang="pt-PT" sz="2400" b="1" dirty="0"/>
          </a:p>
        </p:txBody>
      </p:sp>
      <p:sp>
        <p:nvSpPr>
          <p:cNvPr id="16" name="Retângulo 15"/>
          <p:cNvSpPr/>
          <p:nvPr/>
        </p:nvSpPr>
        <p:spPr>
          <a:xfrm>
            <a:off x="3292965" y="2954501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3’</a:t>
            </a:r>
            <a:endParaRPr lang="pt-PT" sz="2400" b="1" dirty="0"/>
          </a:p>
        </p:txBody>
      </p:sp>
      <p:cxnSp>
        <p:nvCxnSpPr>
          <p:cNvPr id="7" name="Conexão reta unidirecional 6"/>
          <p:cNvCxnSpPr/>
          <p:nvPr/>
        </p:nvCxnSpPr>
        <p:spPr>
          <a:xfrm flipV="1">
            <a:off x="1178585" y="3420799"/>
            <a:ext cx="2114380" cy="2545431"/>
          </a:xfrm>
          <a:prstGeom prst="straightConnector1">
            <a:avLst/>
          </a:prstGeom>
          <a:ln w="136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ta unidirecional 20"/>
          <p:cNvCxnSpPr/>
          <p:nvPr/>
        </p:nvCxnSpPr>
        <p:spPr>
          <a:xfrm>
            <a:off x="4041967" y="3249438"/>
            <a:ext cx="657613" cy="844300"/>
          </a:xfrm>
          <a:prstGeom prst="straightConnector1">
            <a:avLst/>
          </a:prstGeom>
          <a:ln w="136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ta unidirecional 24"/>
          <p:cNvCxnSpPr/>
          <p:nvPr/>
        </p:nvCxnSpPr>
        <p:spPr>
          <a:xfrm>
            <a:off x="4888145" y="4285342"/>
            <a:ext cx="630362" cy="807018"/>
          </a:xfrm>
          <a:prstGeom prst="straightConnector1">
            <a:avLst/>
          </a:prstGeom>
          <a:ln w="136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unidirecional 25"/>
          <p:cNvCxnSpPr/>
          <p:nvPr/>
        </p:nvCxnSpPr>
        <p:spPr>
          <a:xfrm>
            <a:off x="5640912" y="5199742"/>
            <a:ext cx="630362" cy="766488"/>
          </a:xfrm>
          <a:prstGeom prst="straightConnector1">
            <a:avLst/>
          </a:prstGeom>
          <a:ln w="136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369854" y="4595095"/>
            <a:ext cx="582930" cy="626248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Oval 31"/>
          <p:cNvSpPr/>
          <p:nvPr/>
        </p:nvSpPr>
        <p:spPr>
          <a:xfrm>
            <a:off x="4554006" y="3474428"/>
            <a:ext cx="582930" cy="626248"/>
          </a:xfrm>
          <a:prstGeom prst="ellipse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Oval 32"/>
          <p:cNvSpPr/>
          <p:nvPr/>
        </p:nvSpPr>
        <p:spPr>
          <a:xfrm>
            <a:off x="2753339" y="3124768"/>
            <a:ext cx="582930" cy="626248"/>
          </a:xfrm>
          <a:prstGeom prst="ellipse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Retângulo 34"/>
          <p:cNvSpPr/>
          <p:nvPr/>
        </p:nvSpPr>
        <p:spPr>
          <a:xfrm>
            <a:off x="5076681" y="3325887"/>
            <a:ext cx="213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ADN Polimerase</a:t>
            </a:r>
            <a:endParaRPr lang="pt-PT" sz="2400" b="1" dirty="0"/>
          </a:p>
        </p:txBody>
      </p:sp>
      <p:sp>
        <p:nvSpPr>
          <p:cNvPr id="36" name="Retângulo 35"/>
          <p:cNvSpPr/>
          <p:nvPr/>
        </p:nvSpPr>
        <p:spPr>
          <a:xfrm>
            <a:off x="5952784" y="4392199"/>
            <a:ext cx="1536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ADN Ligase</a:t>
            </a:r>
            <a:endParaRPr lang="pt-PT" sz="2400" b="1" dirty="0"/>
          </a:p>
        </p:txBody>
      </p:sp>
      <p:sp>
        <p:nvSpPr>
          <p:cNvPr id="37" name="Retângulo 36"/>
          <p:cNvSpPr/>
          <p:nvPr/>
        </p:nvSpPr>
        <p:spPr>
          <a:xfrm>
            <a:off x="705708" y="2807773"/>
            <a:ext cx="213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ADN Polimerase</a:t>
            </a:r>
            <a:endParaRPr lang="pt-PT" sz="2400" b="1" dirty="0"/>
          </a:p>
        </p:txBody>
      </p:sp>
      <p:sp>
        <p:nvSpPr>
          <p:cNvPr id="38" name="Retângulo 37"/>
          <p:cNvSpPr/>
          <p:nvPr/>
        </p:nvSpPr>
        <p:spPr>
          <a:xfrm>
            <a:off x="3285640" y="4182967"/>
            <a:ext cx="1968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Fragmentos de </a:t>
            </a:r>
            <a:r>
              <a:rPr lang="pt-PT" sz="2400" b="1" dirty="0" err="1">
                <a:solidFill>
                  <a:srgbClr val="011133"/>
                </a:solidFill>
              </a:rPr>
              <a:t>Okazaki</a:t>
            </a:r>
            <a:endParaRPr lang="pt-PT" sz="2400" b="1" dirty="0"/>
          </a:p>
        </p:txBody>
      </p:sp>
      <p:sp>
        <p:nvSpPr>
          <p:cNvPr id="39" name="Retângulo 38"/>
          <p:cNvSpPr/>
          <p:nvPr/>
        </p:nvSpPr>
        <p:spPr>
          <a:xfrm>
            <a:off x="4382808" y="2395103"/>
            <a:ext cx="2540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Garfo de replicação</a:t>
            </a:r>
            <a:endParaRPr lang="pt-PT" sz="2400" b="1" dirty="0"/>
          </a:p>
        </p:txBody>
      </p:sp>
      <p:sp>
        <p:nvSpPr>
          <p:cNvPr id="40" name="Oval 39"/>
          <p:cNvSpPr/>
          <p:nvPr/>
        </p:nvSpPr>
        <p:spPr>
          <a:xfrm>
            <a:off x="3288376" y="2099694"/>
            <a:ext cx="1037808" cy="1025074"/>
          </a:xfrm>
          <a:prstGeom prst="ellipse">
            <a:avLst/>
          </a:prstGeom>
          <a:solidFill>
            <a:schemeClr val="accent1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Retângulo 40"/>
          <p:cNvSpPr/>
          <p:nvPr/>
        </p:nvSpPr>
        <p:spPr>
          <a:xfrm rot="18558092">
            <a:off x="1206478" y="3783590"/>
            <a:ext cx="146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11133"/>
                </a:solidFill>
              </a:rPr>
              <a:t>Fita molde</a:t>
            </a:r>
            <a:endParaRPr lang="pt-PT" sz="2400" b="1" dirty="0"/>
          </a:p>
        </p:txBody>
      </p:sp>
      <p:sp>
        <p:nvSpPr>
          <p:cNvPr id="27" name="Retângulo 26"/>
          <p:cNvSpPr/>
          <p:nvPr/>
        </p:nvSpPr>
        <p:spPr>
          <a:xfrm>
            <a:off x="0" y="-7635"/>
            <a:ext cx="3088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5400" b="1" dirty="0">
                <a:solidFill>
                  <a:srgbClr val="011133"/>
                </a:solidFill>
              </a:rPr>
              <a:t>Replicação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7636822" y="2351206"/>
            <a:ext cx="4265811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É o processo onde ocorre a duplicação do DNA. É chamado de </a:t>
            </a:r>
            <a:r>
              <a:rPr lang="pt-PT" sz="2400" dirty="0" err="1">
                <a:solidFill>
                  <a:srgbClr val="011133"/>
                </a:solidFill>
              </a:rPr>
              <a:t>semi-conservativo</a:t>
            </a:r>
            <a:r>
              <a:rPr lang="pt-PT" sz="2400" dirty="0">
                <a:solidFill>
                  <a:srgbClr val="011133"/>
                </a:solidFill>
              </a:rPr>
              <a:t>, já que cada dupla-fita de DNA origina outras 2 duplas-fitas, sendo que em cada uma existira uma </a:t>
            </a:r>
            <a:r>
              <a:rPr lang="pt-PT" sz="2400" dirty="0" err="1">
                <a:solidFill>
                  <a:srgbClr val="011133"/>
                </a:solidFill>
              </a:rPr>
              <a:t>fita-mãe</a:t>
            </a:r>
            <a:r>
              <a:rPr lang="pt-PT" sz="2400" dirty="0">
                <a:solidFill>
                  <a:srgbClr val="011133"/>
                </a:solidFill>
              </a:rPr>
              <a:t> e uma fita-filha</a:t>
            </a:r>
          </a:p>
        </p:txBody>
      </p:sp>
      <p:sp>
        <p:nvSpPr>
          <p:cNvPr id="30" name="Retângulo 29">
            <a:hlinkClick r:id="rId2"/>
          </p:cNvPr>
          <p:cNvSpPr/>
          <p:nvPr/>
        </p:nvSpPr>
        <p:spPr>
          <a:xfrm>
            <a:off x="7251541" y="862888"/>
            <a:ext cx="4922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3"/>
              </a:rPr>
              <a:t>https://www.youtube.com/watch?v=G1AoVF3k9Hg</a:t>
            </a:r>
            <a:endParaRPr lang="pt-PT" dirty="0"/>
          </a:p>
        </p:txBody>
      </p:sp>
      <p:pic>
        <p:nvPicPr>
          <p:cNvPr id="31" name="Picture 4" descr="Resultado de imagem para icon víd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455" y="862888"/>
            <a:ext cx="468086" cy="4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48</a:t>
            </a:fld>
            <a:endParaRPr lang="pt-PT"/>
          </a:p>
        </p:txBody>
      </p:sp>
      <p:pic>
        <p:nvPicPr>
          <p:cNvPr id="3076" name="Picture 4" descr="http://study.com/cimages/videopreview/dna-polymerase-definition-function-quiz_01004105_114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5</a:t>
            </a:fld>
            <a:endParaRPr lang="pt-PT"/>
          </a:p>
        </p:txBody>
      </p:sp>
      <p:pic>
        <p:nvPicPr>
          <p:cNvPr id="2050" name="Picture 2" descr="http://3.bp.blogspot.com/_mBGeAYDHcnA/SybFeUylnVI/AAAAAAAAAOI/_QwTAD2GcXI/s400/dna_cromossomas_estrutura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24" y="0"/>
            <a:ext cx="6867391" cy="6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07548" y="1198799"/>
            <a:ext cx="4868216" cy="36215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O ADN é um filamento muito enrolado que se associa a proteínas chamadas histonas, originando a cromatina.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Quando a cromatina se condensa, enrola-se e forma os cromossomas.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spc="-40" dirty="0">
                <a:solidFill>
                  <a:srgbClr val="011133"/>
                </a:solidFill>
              </a:rPr>
              <a:t>Cada uma das células do nosso corpo tem 46 cromossomas ou 23 pares (44 autossomas e 2 sexuais).</a:t>
            </a:r>
            <a:endParaRPr lang="pt-PT" sz="2400" dirty="0">
              <a:solidFill>
                <a:srgbClr val="011133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09112" y="2394856"/>
            <a:ext cx="304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solidFill>
                  <a:srgbClr val="011133"/>
                </a:solidFill>
              </a:rPr>
              <a:t>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8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29" name="Retângulo 28"/>
          <p:cNvSpPr/>
          <p:nvPr/>
        </p:nvSpPr>
        <p:spPr>
          <a:xfrm>
            <a:off x="167147" y="375633"/>
            <a:ext cx="5856282" cy="16722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PT" sz="2400" b="1" dirty="0">
                <a:solidFill>
                  <a:srgbClr val="011133"/>
                </a:solidFill>
              </a:rPr>
              <a:t>Genótipo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Constituição genética de um indivíduo relativamente a uma determinada característica.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299431" y="375632"/>
            <a:ext cx="5805484" cy="16722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b="1" dirty="0">
                <a:solidFill>
                  <a:srgbClr val="011133"/>
                </a:solidFill>
              </a:rPr>
              <a:t>Fenótipo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Característica observável de um indivíduo que resulta da interação entre o seu genótipo e o ambiente.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06" l="0" r="99889">
                        <a14:foregroundMark x1="16054" y1="12500" x2="27982" y2="836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880" y="2477941"/>
            <a:ext cx="5468586" cy="35116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47" y="2381069"/>
            <a:ext cx="5856282" cy="36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170317" y="143403"/>
            <a:ext cx="11854550" cy="8002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300" spc="-40" dirty="0">
                <a:solidFill>
                  <a:srgbClr val="011133"/>
                </a:solidFill>
              </a:rPr>
              <a:t>O genótipo de um individuo, para um determinado caracter, é constituído por um </a:t>
            </a:r>
            <a:r>
              <a:rPr lang="pt-PT" sz="2300" b="1" spc="-40" dirty="0">
                <a:solidFill>
                  <a:srgbClr val="011133"/>
                </a:solidFill>
              </a:rPr>
              <a:t>par de alelos</a:t>
            </a:r>
            <a:r>
              <a:rPr lang="pt-PT" sz="2300" spc="-40" dirty="0">
                <a:solidFill>
                  <a:srgbClr val="011133"/>
                </a:solidFill>
              </a:rPr>
              <a:t>, formas alternativas de genes localizados na mesma posição dos cromossomas homólogos.</a:t>
            </a:r>
          </a:p>
        </p:txBody>
      </p:sp>
      <p:sp>
        <p:nvSpPr>
          <p:cNvPr id="2" name="Retângulo: Cantos Arredondados 1"/>
          <p:cNvSpPr/>
          <p:nvPr/>
        </p:nvSpPr>
        <p:spPr>
          <a:xfrm>
            <a:off x="603262" y="1513630"/>
            <a:ext cx="209538" cy="388153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: Cantos Arredondados 6"/>
          <p:cNvSpPr/>
          <p:nvPr/>
        </p:nvSpPr>
        <p:spPr>
          <a:xfrm>
            <a:off x="603263" y="2318656"/>
            <a:ext cx="209538" cy="360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: Cantos Arredondados 8"/>
          <p:cNvSpPr/>
          <p:nvPr/>
        </p:nvSpPr>
        <p:spPr>
          <a:xfrm>
            <a:off x="1031434" y="1513630"/>
            <a:ext cx="209538" cy="388153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: Cantos Arredondados 9"/>
          <p:cNvSpPr/>
          <p:nvPr/>
        </p:nvSpPr>
        <p:spPr>
          <a:xfrm>
            <a:off x="1031435" y="2318656"/>
            <a:ext cx="209538" cy="360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: Cantos Arredondados 10"/>
          <p:cNvSpPr/>
          <p:nvPr/>
        </p:nvSpPr>
        <p:spPr>
          <a:xfrm>
            <a:off x="2744119" y="1513630"/>
            <a:ext cx="209538" cy="388153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: Cantos Arredondados 11"/>
          <p:cNvSpPr/>
          <p:nvPr/>
        </p:nvSpPr>
        <p:spPr>
          <a:xfrm>
            <a:off x="2744120" y="2318656"/>
            <a:ext cx="209538" cy="360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: Cantos Arredondados 12"/>
          <p:cNvSpPr/>
          <p:nvPr/>
        </p:nvSpPr>
        <p:spPr>
          <a:xfrm>
            <a:off x="3172291" y="1513630"/>
            <a:ext cx="209538" cy="388153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: Cantos Arredondados 13"/>
          <p:cNvSpPr/>
          <p:nvPr/>
        </p:nvSpPr>
        <p:spPr>
          <a:xfrm>
            <a:off x="3172292" y="2318656"/>
            <a:ext cx="209538" cy="360000"/>
          </a:xfrm>
          <a:prstGeom prst="roundRect">
            <a:avLst>
              <a:gd name="adj" fmla="val 50000"/>
            </a:avLst>
          </a:prstGeom>
          <a:solidFill>
            <a:srgbClr val="FF4747"/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: Cantos Arredondados 14"/>
          <p:cNvSpPr/>
          <p:nvPr/>
        </p:nvSpPr>
        <p:spPr>
          <a:xfrm>
            <a:off x="4914005" y="1513630"/>
            <a:ext cx="209538" cy="388153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: Cantos Arredondados 15"/>
          <p:cNvSpPr/>
          <p:nvPr/>
        </p:nvSpPr>
        <p:spPr>
          <a:xfrm>
            <a:off x="4914006" y="2318656"/>
            <a:ext cx="209538" cy="360000"/>
          </a:xfrm>
          <a:prstGeom prst="roundRect">
            <a:avLst>
              <a:gd name="adj" fmla="val 50000"/>
            </a:avLst>
          </a:prstGeom>
          <a:solidFill>
            <a:srgbClr val="FF4747"/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: Cantos Arredondados 16"/>
          <p:cNvSpPr/>
          <p:nvPr/>
        </p:nvSpPr>
        <p:spPr>
          <a:xfrm>
            <a:off x="5342177" y="1513630"/>
            <a:ext cx="209538" cy="388153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: Cantos Arredondados 17"/>
          <p:cNvSpPr/>
          <p:nvPr/>
        </p:nvSpPr>
        <p:spPr>
          <a:xfrm>
            <a:off x="5342178" y="2318656"/>
            <a:ext cx="209538" cy="360000"/>
          </a:xfrm>
          <a:prstGeom prst="roundRect">
            <a:avLst>
              <a:gd name="adj" fmla="val 50000"/>
            </a:avLst>
          </a:prstGeom>
          <a:solidFill>
            <a:srgbClr val="FF4747"/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tângulo 18"/>
          <p:cNvSpPr/>
          <p:nvPr/>
        </p:nvSpPr>
        <p:spPr>
          <a:xfrm>
            <a:off x="133484" y="5389713"/>
            <a:ext cx="15794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PT" sz="2000" b="1" dirty="0">
                <a:solidFill>
                  <a:srgbClr val="011133"/>
                </a:solidFill>
              </a:rPr>
              <a:t>Homozigótico</a:t>
            </a:r>
          </a:p>
          <a:p>
            <a:pPr lvl="0" algn="ctr"/>
            <a:r>
              <a:rPr lang="pt-PT" sz="2000" b="1" dirty="0">
                <a:solidFill>
                  <a:srgbClr val="011133"/>
                </a:solidFill>
              </a:rPr>
              <a:t>dominante</a:t>
            </a:r>
          </a:p>
          <a:p>
            <a:pPr lvl="0" algn="ctr"/>
            <a:r>
              <a:rPr lang="pt-PT" sz="2000" b="1" dirty="0">
                <a:solidFill>
                  <a:srgbClr val="011133"/>
                </a:solidFill>
              </a:rPr>
              <a:t>A/A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517933" y="5404374"/>
            <a:ext cx="15794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PT" sz="2000" b="1" dirty="0">
                <a:solidFill>
                  <a:srgbClr val="011133"/>
                </a:solidFill>
              </a:rPr>
              <a:t>Homozigótico</a:t>
            </a:r>
          </a:p>
          <a:p>
            <a:pPr lvl="0" algn="ctr"/>
            <a:r>
              <a:rPr lang="pt-PT" sz="2000" b="1" dirty="0">
                <a:solidFill>
                  <a:srgbClr val="011133"/>
                </a:solidFill>
              </a:rPr>
              <a:t>recessivo</a:t>
            </a:r>
          </a:p>
          <a:p>
            <a:pPr lvl="0" algn="ctr"/>
            <a:r>
              <a:rPr lang="pt-PT" sz="2000" b="1" dirty="0">
                <a:solidFill>
                  <a:srgbClr val="011133"/>
                </a:solidFill>
              </a:rPr>
              <a:t>a/a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285217" y="5385324"/>
            <a:ext cx="1660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PT" sz="2000" b="1" dirty="0">
                <a:solidFill>
                  <a:srgbClr val="011133"/>
                </a:solidFill>
              </a:rPr>
              <a:t>Heterozigótico</a:t>
            </a:r>
          </a:p>
          <a:p>
            <a:pPr lvl="0" algn="ctr"/>
            <a:r>
              <a:rPr lang="pt-PT" sz="2000" b="1" dirty="0">
                <a:solidFill>
                  <a:srgbClr val="011133"/>
                </a:solidFill>
              </a:rPr>
              <a:t>A/a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72397" y="2318656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solidFill>
                  <a:srgbClr val="011133"/>
                </a:solidFill>
              </a:rPr>
              <a:t>A</a:t>
            </a:r>
            <a:endParaRPr lang="pt-PT" dirty="0"/>
          </a:p>
        </p:txBody>
      </p:sp>
      <p:sp>
        <p:nvSpPr>
          <p:cNvPr id="24" name="Retângulo 23"/>
          <p:cNvSpPr/>
          <p:nvPr/>
        </p:nvSpPr>
        <p:spPr>
          <a:xfrm>
            <a:off x="1213886" y="2318656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solidFill>
                  <a:srgbClr val="011133"/>
                </a:solidFill>
              </a:rPr>
              <a:t>A</a:t>
            </a:r>
            <a:endParaRPr lang="pt-PT" dirty="0"/>
          </a:p>
        </p:txBody>
      </p:sp>
      <p:sp>
        <p:nvSpPr>
          <p:cNvPr id="25" name="Retângulo 24"/>
          <p:cNvSpPr/>
          <p:nvPr/>
        </p:nvSpPr>
        <p:spPr>
          <a:xfrm>
            <a:off x="2440340" y="2324483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solidFill>
                  <a:srgbClr val="011133"/>
                </a:solidFill>
              </a:rPr>
              <a:t>A</a:t>
            </a:r>
            <a:endParaRPr lang="pt-PT" dirty="0"/>
          </a:p>
        </p:txBody>
      </p:sp>
      <p:sp>
        <p:nvSpPr>
          <p:cNvPr id="26" name="Retângulo 25"/>
          <p:cNvSpPr/>
          <p:nvPr/>
        </p:nvSpPr>
        <p:spPr>
          <a:xfrm>
            <a:off x="3381829" y="2324483"/>
            <a:ext cx="304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solidFill>
                  <a:srgbClr val="011133"/>
                </a:solidFill>
              </a:rPr>
              <a:t>a</a:t>
            </a:r>
            <a:endParaRPr lang="pt-PT" dirty="0"/>
          </a:p>
        </p:txBody>
      </p:sp>
      <p:sp>
        <p:nvSpPr>
          <p:cNvPr id="27" name="Retângulo 26"/>
          <p:cNvSpPr/>
          <p:nvPr/>
        </p:nvSpPr>
        <p:spPr>
          <a:xfrm>
            <a:off x="4609112" y="2318656"/>
            <a:ext cx="304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solidFill>
                  <a:srgbClr val="011133"/>
                </a:solidFill>
              </a:rPr>
              <a:t>a</a:t>
            </a:r>
            <a:endParaRPr lang="pt-PT" dirty="0"/>
          </a:p>
        </p:txBody>
      </p:sp>
      <p:sp>
        <p:nvSpPr>
          <p:cNvPr id="28" name="Retângulo 27"/>
          <p:cNvSpPr/>
          <p:nvPr/>
        </p:nvSpPr>
        <p:spPr>
          <a:xfrm>
            <a:off x="5584739" y="2320170"/>
            <a:ext cx="304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solidFill>
                  <a:srgbClr val="011133"/>
                </a:solidFill>
              </a:rPr>
              <a:t>a</a:t>
            </a:r>
            <a:endParaRPr lang="pt-PT" dirty="0"/>
          </a:p>
        </p:txBody>
      </p:sp>
      <p:sp>
        <p:nvSpPr>
          <p:cNvPr id="29" name="Retângulo 28"/>
          <p:cNvSpPr/>
          <p:nvPr/>
        </p:nvSpPr>
        <p:spPr>
          <a:xfrm>
            <a:off x="6168584" y="1634745"/>
            <a:ext cx="5856282" cy="16722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PT" sz="2400" b="1" dirty="0">
                <a:solidFill>
                  <a:srgbClr val="011133"/>
                </a:solidFill>
              </a:rPr>
              <a:t>Gene / alelo dominante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Gene que, estando presente, se manifesta no fenótipo. Representa-se por uma letra maiúscula.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164716" y="3745210"/>
            <a:ext cx="5805484" cy="20415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b="1" dirty="0">
                <a:solidFill>
                  <a:srgbClr val="011133"/>
                </a:solidFill>
              </a:rPr>
              <a:t>Gene / alelo recessivo</a:t>
            </a:r>
          </a:p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pt-PT" sz="2400" dirty="0">
                <a:solidFill>
                  <a:srgbClr val="011133"/>
                </a:solidFill>
              </a:rPr>
              <a:t>Gene que só se manifesta no fenótipo se existir um gene igual no outro cromossoma do par. Representa-se por uma letra minúscula.</a:t>
            </a:r>
          </a:p>
        </p:txBody>
      </p:sp>
    </p:spTree>
    <p:extLst>
      <p:ext uri="{BB962C8B-B14F-4D97-AF65-F5344CB8AC3E}">
        <p14:creationId xmlns:p14="http://schemas.microsoft.com/office/powerpoint/2010/main" val="23712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/>
              <a:t>Técnicas de Bioquímica </a:t>
            </a:r>
            <a:r>
              <a:rPr lang="pt-PT"/>
              <a:t>- Noções básicas de genética molecular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285750" y="64225"/>
            <a:ext cx="11906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pt-PT" sz="3600" b="1" dirty="0">
                <a:solidFill>
                  <a:srgbClr val="011133"/>
                </a:solidFill>
              </a:rPr>
              <a:t>Algumas características do corpo humano</a:t>
            </a:r>
          </a:p>
        </p:txBody>
      </p:sp>
      <p:sp>
        <p:nvSpPr>
          <p:cNvPr id="319" name="Retângulo 318"/>
          <p:cNvSpPr/>
          <p:nvPr/>
        </p:nvSpPr>
        <p:spPr>
          <a:xfrm>
            <a:off x="152400" y="1603510"/>
            <a:ext cx="5772150" cy="44781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defTabSz="628650" fontAlgn="base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Nariz aquilino</a:t>
            </a:r>
          </a:p>
          <a:p>
            <a:pPr marL="171450" indent="-171450" defTabSz="628650" fontAlgn="base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Lobo da orelha deslocado</a:t>
            </a:r>
          </a:p>
          <a:p>
            <a:pPr marL="171450" indent="-171450" defTabSz="628650" fontAlgn="base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Queixo com covinha e prógnato</a:t>
            </a:r>
          </a:p>
          <a:p>
            <a:pPr marL="171450" indent="-171450" defTabSz="628650" fontAlgn="base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Lábios grossos</a:t>
            </a:r>
          </a:p>
          <a:p>
            <a:pPr marL="171450" indent="-171450" defTabSz="628650" fontAlgn="base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Cabelo escuro</a:t>
            </a:r>
          </a:p>
          <a:p>
            <a:pPr marL="171450" indent="-171450" defTabSz="628650" fontAlgn="base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Calvície</a:t>
            </a:r>
          </a:p>
          <a:p>
            <a:pPr marL="171450" indent="-171450" defTabSz="628650" fontAlgn="base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Olhos escuros</a:t>
            </a:r>
          </a:p>
          <a:p>
            <a:pPr marL="171450" indent="-171450" defTabSz="628650" fontAlgn="base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Capacidade de enrolar a língua</a:t>
            </a:r>
          </a:p>
          <a:p>
            <a:pPr marL="171450" indent="-171450" defTabSz="628650" fontAlgn="base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Dedo mindinho curvado</a:t>
            </a:r>
          </a:p>
          <a:p>
            <a:pPr marL="171450" indent="-171450" defTabSz="628650" fontAlgn="base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Polegar curvado</a:t>
            </a:r>
          </a:p>
        </p:txBody>
      </p:sp>
      <p:sp>
        <p:nvSpPr>
          <p:cNvPr id="233" name="Retângulo 232"/>
          <p:cNvSpPr/>
          <p:nvPr/>
        </p:nvSpPr>
        <p:spPr>
          <a:xfrm>
            <a:off x="79381" y="1019245"/>
            <a:ext cx="5810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pt-PT" sz="3600" dirty="0">
                <a:solidFill>
                  <a:srgbClr val="011133"/>
                </a:solidFill>
              </a:rPr>
              <a:t>Genes alelos dominantes</a:t>
            </a:r>
          </a:p>
        </p:txBody>
      </p:sp>
      <p:sp>
        <p:nvSpPr>
          <p:cNvPr id="234" name="Retângulo 233"/>
          <p:cNvSpPr/>
          <p:nvPr/>
        </p:nvSpPr>
        <p:spPr>
          <a:xfrm>
            <a:off x="6238875" y="1001478"/>
            <a:ext cx="5810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pt-PT" sz="3600" dirty="0">
                <a:solidFill>
                  <a:srgbClr val="011133"/>
                </a:solidFill>
              </a:rPr>
              <a:t>Genes alelos recessivos</a:t>
            </a:r>
          </a:p>
        </p:txBody>
      </p:sp>
      <p:sp>
        <p:nvSpPr>
          <p:cNvPr id="273" name="Retângulo 272"/>
          <p:cNvSpPr/>
          <p:nvPr/>
        </p:nvSpPr>
        <p:spPr>
          <a:xfrm>
            <a:off x="6264167" y="1559722"/>
            <a:ext cx="5840748" cy="45397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defTabSz="628650" fontAlgn="base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Nariz reto</a:t>
            </a:r>
          </a:p>
          <a:p>
            <a:pPr marL="171450" indent="-171450" defTabSz="628650" fontAlgn="base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Lobo da orelha colado</a:t>
            </a:r>
          </a:p>
          <a:p>
            <a:pPr marL="171450" indent="-171450" defTabSz="628650" fontAlgn="base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Queixo sem covinha e reto</a:t>
            </a:r>
          </a:p>
          <a:p>
            <a:pPr marL="171450" indent="-171450" defTabSz="628650" fontAlgn="base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Lábios Finos</a:t>
            </a:r>
          </a:p>
          <a:p>
            <a:pPr marL="171450" indent="-171450" defTabSz="628650" fontAlgn="base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Cabelo louro e ruivo</a:t>
            </a:r>
          </a:p>
          <a:p>
            <a:pPr marL="171450" indent="-171450" defTabSz="628650" fontAlgn="base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Olhos azuis</a:t>
            </a:r>
          </a:p>
          <a:p>
            <a:pPr marL="171450" indent="-171450" defTabSz="628650" fontAlgn="base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Não possui a capacidade de enrolar a língua</a:t>
            </a:r>
          </a:p>
          <a:p>
            <a:pPr marL="171450" indent="-171450" defTabSz="628650" fontAlgn="base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Dedo mindinho reto</a:t>
            </a:r>
          </a:p>
          <a:p>
            <a:pPr marL="171450" indent="-171450" defTabSz="628650" fontAlgn="base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Polegar reto</a:t>
            </a:r>
          </a:p>
          <a:p>
            <a:pPr marL="171450" indent="-171450" defTabSz="628650" fontAlgn="base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Canhoto</a:t>
            </a:r>
          </a:p>
          <a:p>
            <a:pPr marL="171450" indent="-171450" defTabSz="628650" fontAlgn="base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400" dirty="0"/>
              <a:t>Tipo Sanguíneo Negativo</a:t>
            </a:r>
          </a:p>
        </p:txBody>
      </p:sp>
    </p:spTree>
    <p:extLst>
      <p:ext uri="{BB962C8B-B14F-4D97-AF65-F5344CB8AC3E}">
        <p14:creationId xmlns:p14="http://schemas.microsoft.com/office/powerpoint/2010/main" val="272747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b="1" cap="all" dirty="0"/>
              <a:t>Técnicas de Bioquímica </a:t>
            </a:r>
            <a:r>
              <a:rPr lang="pt-PT" dirty="0"/>
              <a:t>- Noções básicas de genética molecular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DA15-92A6-4CEE-AE2A-4FA7E5B6FCDE}" type="slidenum">
              <a:rPr lang="pt-PT" smtClean="0"/>
              <a:pPr/>
              <a:t>9</a:t>
            </a:fld>
            <a:endParaRPr lang="pt-PT" dirty="0"/>
          </a:p>
        </p:txBody>
      </p:sp>
      <p:sp>
        <p:nvSpPr>
          <p:cNvPr id="9" name="Retângulo 8"/>
          <p:cNvSpPr/>
          <p:nvPr/>
        </p:nvSpPr>
        <p:spPr>
          <a:xfrm>
            <a:off x="-146335" y="27071"/>
            <a:ext cx="3445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pt-PT" sz="3600" b="1" dirty="0">
                <a:solidFill>
                  <a:srgbClr val="011133"/>
                </a:solidFill>
              </a:rPr>
              <a:t>Transmissão de caracteres hereditários</a:t>
            </a:r>
          </a:p>
        </p:txBody>
      </p:sp>
      <p:sp>
        <p:nvSpPr>
          <p:cNvPr id="153" name="Retângulo 152"/>
          <p:cNvSpPr/>
          <p:nvPr/>
        </p:nvSpPr>
        <p:spPr>
          <a:xfrm>
            <a:off x="5779741" y="1557085"/>
            <a:ext cx="584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11133"/>
                </a:solidFill>
              </a:rPr>
              <a:t>Pais</a:t>
            </a:r>
            <a:endParaRPr lang="pt-PT" sz="2000" b="1" dirty="0"/>
          </a:p>
        </p:txBody>
      </p:sp>
      <p:sp>
        <p:nvSpPr>
          <p:cNvPr id="154" name="Retângulo 153"/>
          <p:cNvSpPr/>
          <p:nvPr/>
        </p:nvSpPr>
        <p:spPr>
          <a:xfrm>
            <a:off x="5705508" y="4821067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11133"/>
                </a:solidFill>
              </a:rPr>
              <a:t>Filhos</a:t>
            </a:r>
            <a:endParaRPr lang="pt-PT" sz="2000" b="1" dirty="0"/>
          </a:p>
        </p:txBody>
      </p:sp>
      <p:sp>
        <p:nvSpPr>
          <p:cNvPr id="275" name="Retângulo 274"/>
          <p:cNvSpPr/>
          <p:nvPr/>
        </p:nvSpPr>
        <p:spPr>
          <a:xfrm>
            <a:off x="5144557" y="2750212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76" name="Retângulo 275"/>
          <p:cNvSpPr/>
          <p:nvPr/>
        </p:nvSpPr>
        <p:spPr>
          <a:xfrm>
            <a:off x="5574329" y="2750212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77" name="Forma livre: Forma 276"/>
          <p:cNvSpPr/>
          <p:nvPr/>
        </p:nvSpPr>
        <p:spPr>
          <a:xfrm>
            <a:off x="5144557" y="2531137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78" name="Oval 277"/>
          <p:cNvSpPr/>
          <p:nvPr/>
        </p:nvSpPr>
        <p:spPr>
          <a:xfrm>
            <a:off x="5363187" y="2529549"/>
            <a:ext cx="406400" cy="420914"/>
          </a:xfrm>
          <a:prstGeom prst="ellipse">
            <a:avLst/>
          </a:prstGeom>
          <a:solidFill>
            <a:srgbClr val="255E9B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79" name="Oval 278"/>
          <p:cNvSpPr/>
          <p:nvPr/>
        </p:nvSpPr>
        <p:spPr>
          <a:xfrm>
            <a:off x="5511279" y="2688299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0" name="Retângulo 279"/>
          <p:cNvSpPr/>
          <p:nvPr/>
        </p:nvSpPr>
        <p:spPr>
          <a:xfrm>
            <a:off x="6209988" y="2750212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1" name="Retângulo 280"/>
          <p:cNvSpPr/>
          <p:nvPr/>
        </p:nvSpPr>
        <p:spPr>
          <a:xfrm>
            <a:off x="6624520" y="2750212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2" name="Forma livre: Forma 281"/>
          <p:cNvSpPr/>
          <p:nvPr/>
        </p:nvSpPr>
        <p:spPr>
          <a:xfrm>
            <a:off x="6209988" y="2531137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3" name="Oval 282"/>
          <p:cNvSpPr/>
          <p:nvPr/>
        </p:nvSpPr>
        <p:spPr>
          <a:xfrm>
            <a:off x="6428618" y="2529549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4" name="Oval 283"/>
          <p:cNvSpPr/>
          <p:nvPr/>
        </p:nvSpPr>
        <p:spPr>
          <a:xfrm>
            <a:off x="6576710" y="2688299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5" name="Retângulo 284"/>
          <p:cNvSpPr/>
          <p:nvPr/>
        </p:nvSpPr>
        <p:spPr>
          <a:xfrm>
            <a:off x="6207803" y="3468642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6" name="Retângulo 285"/>
          <p:cNvSpPr/>
          <p:nvPr/>
        </p:nvSpPr>
        <p:spPr>
          <a:xfrm>
            <a:off x="6636046" y="3468642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7" name="Forma livre: Forma 286"/>
          <p:cNvSpPr/>
          <p:nvPr/>
        </p:nvSpPr>
        <p:spPr>
          <a:xfrm>
            <a:off x="6209988" y="3646488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8" name="Oval 287"/>
          <p:cNvSpPr/>
          <p:nvPr/>
        </p:nvSpPr>
        <p:spPr>
          <a:xfrm>
            <a:off x="6428618" y="3644900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9" name="Oval 288"/>
          <p:cNvSpPr/>
          <p:nvPr/>
        </p:nvSpPr>
        <p:spPr>
          <a:xfrm>
            <a:off x="6576710" y="3803650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90" name="Retângulo 289"/>
          <p:cNvSpPr/>
          <p:nvPr/>
        </p:nvSpPr>
        <p:spPr>
          <a:xfrm>
            <a:off x="7282223" y="3468642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91" name="Retângulo 290"/>
          <p:cNvSpPr/>
          <p:nvPr/>
        </p:nvSpPr>
        <p:spPr>
          <a:xfrm>
            <a:off x="7710466" y="3468642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92" name="Forma livre: Forma 291"/>
          <p:cNvSpPr/>
          <p:nvPr/>
        </p:nvSpPr>
        <p:spPr>
          <a:xfrm>
            <a:off x="7284408" y="3646488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93" name="Oval 292"/>
          <p:cNvSpPr/>
          <p:nvPr/>
        </p:nvSpPr>
        <p:spPr>
          <a:xfrm>
            <a:off x="7503038" y="3644900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94" name="Oval 293"/>
          <p:cNvSpPr/>
          <p:nvPr/>
        </p:nvSpPr>
        <p:spPr>
          <a:xfrm>
            <a:off x="7651130" y="3803650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95" name="Retângulo 294"/>
          <p:cNvSpPr/>
          <p:nvPr/>
        </p:nvSpPr>
        <p:spPr>
          <a:xfrm>
            <a:off x="4063555" y="3468642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96" name="Retângulo 295"/>
          <p:cNvSpPr/>
          <p:nvPr/>
        </p:nvSpPr>
        <p:spPr>
          <a:xfrm>
            <a:off x="4491798" y="3468642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97" name="Forma livre: Forma 296"/>
          <p:cNvSpPr/>
          <p:nvPr/>
        </p:nvSpPr>
        <p:spPr>
          <a:xfrm>
            <a:off x="4065740" y="3646488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98" name="Oval 297"/>
          <p:cNvSpPr/>
          <p:nvPr/>
        </p:nvSpPr>
        <p:spPr>
          <a:xfrm>
            <a:off x="4284370" y="3644900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99" name="Oval 298"/>
          <p:cNvSpPr/>
          <p:nvPr/>
        </p:nvSpPr>
        <p:spPr>
          <a:xfrm>
            <a:off x="4432462" y="3803650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00" name="Retângulo 299"/>
          <p:cNvSpPr/>
          <p:nvPr/>
        </p:nvSpPr>
        <p:spPr>
          <a:xfrm>
            <a:off x="5137975" y="3468642"/>
            <a:ext cx="427047" cy="386715"/>
          </a:xfrm>
          <a:prstGeom prst="rect">
            <a:avLst/>
          </a:prstGeom>
          <a:solidFill>
            <a:srgbClr val="25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01" name="Retângulo 300"/>
          <p:cNvSpPr/>
          <p:nvPr/>
        </p:nvSpPr>
        <p:spPr>
          <a:xfrm>
            <a:off x="5566218" y="3468642"/>
            <a:ext cx="427047" cy="38671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02" name="Forma livre: Forma 301"/>
          <p:cNvSpPr/>
          <p:nvPr/>
        </p:nvSpPr>
        <p:spPr>
          <a:xfrm>
            <a:off x="5140160" y="3646488"/>
            <a:ext cx="856819" cy="424088"/>
          </a:xfrm>
          <a:custGeom>
            <a:avLst/>
            <a:gdLst>
              <a:gd name="connsiteX0" fmla="*/ 2 w 941728"/>
              <a:gd name="connsiteY0" fmla="*/ 213600 h 437131"/>
              <a:gd name="connsiteX1" fmla="*/ 280989 w 941728"/>
              <a:gd name="connsiteY1" fmla="*/ 56437 h 437131"/>
              <a:gd name="connsiteX2" fmla="*/ 476252 w 941728"/>
              <a:gd name="connsiteY2" fmla="*/ 8812 h 437131"/>
              <a:gd name="connsiteX3" fmla="*/ 895352 w 941728"/>
              <a:gd name="connsiteY3" fmla="*/ 218362 h 437131"/>
              <a:gd name="connsiteX4" fmla="*/ 890589 w 941728"/>
              <a:gd name="connsiteY4" fmla="*/ 261225 h 437131"/>
              <a:gd name="connsiteX5" fmla="*/ 533402 w 941728"/>
              <a:gd name="connsiteY5" fmla="*/ 427912 h 437131"/>
              <a:gd name="connsiteX6" fmla="*/ 276227 w 941728"/>
              <a:gd name="connsiteY6" fmla="*/ 394575 h 437131"/>
              <a:gd name="connsiteX7" fmla="*/ 2 w 941728"/>
              <a:gd name="connsiteY7" fmla="*/ 213600 h 437131"/>
              <a:gd name="connsiteX0" fmla="*/ 2 w 941728"/>
              <a:gd name="connsiteY0" fmla="*/ 204792 h 428323"/>
              <a:gd name="connsiteX1" fmla="*/ 476252 w 941728"/>
              <a:gd name="connsiteY1" fmla="*/ 4 h 428323"/>
              <a:gd name="connsiteX2" fmla="*/ 895352 w 941728"/>
              <a:gd name="connsiteY2" fmla="*/ 209554 h 428323"/>
              <a:gd name="connsiteX3" fmla="*/ 890589 w 941728"/>
              <a:gd name="connsiteY3" fmla="*/ 252417 h 428323"/>
              <a:gd name="connsiteX4" fmla="*/ 533402 w 941728"/>
              <a:gd name="connsiteY4" fmla="*/ 419104 h 428323"/>
              <a:gd name="connsiteX5" fmla="*/ 276227 w 941728"/>
              <a:gd name="connsiteY5" fmla="*/ 385767 h 428323"/>
              <a:gd name="connsiteX6" fmla="*/ 2 w 941728"/>
              <a:gd name="connsiteY6" fmla="*/ 204792 h 428323"/>
              <a:gd name="connsiteX0" fmla="*/ 2837 w 945835"/>
              <a:gd name="connsiteY0" fmla="*/ 204792 h 428323"/>
              <a:gd name="connsiteX1" fmla="*/ 460037 w 945835"/>
              <a:gd name="connsiteY1" fmla="*/ 4 h 428323"/>
              <a:gd name="connsiteX2" fmla="*/ 898187 w 945835"/>
              <a:gd name="connsiteY2" fmla="*/ 209554 h 428323"/>
              <a:gd name="connsiteX3" fmla="*/ 893424 w 945835"/>
              <a:gd name="connsiteY3" fmla="*/ 252417 h 428323"/>
              <a:gd name="connsiteX4" fmla="*/ 536237 w 945835"/>
              <a:gd name="connsiteY4" fmla="*/ 419104 h 428323"/>
              <a:gd name="connsiteX5" fmla="*/ 279062 w 945835"/>
              <a:gd name="connsiteY5" fmla="*/ 385767 h 428323"/>
              <a:gd name="connsiteX6" fmla="*/ 2837 w 945835"/>
              <a:gd name="connsiteY6" fmla="*/ 204792 h 428323"/>
              <a:gd name="connsiteX0" fmla="*/ 367 w 943365"/>
              <a:gd name="connsiteY0" fmla="*/ 204792 h 419104"/>
              <a:gd name="connsiteX1" fmla="*/ 457567 w 943365"/>
              <a:gd name="connsiteY1" fmla="*/ 4 h 419104"/>
              <a:gd name="connsiteX2" fmla="*/ 895717 w 943365"/>
              <a:gd name="connsiteY2" fmla="*/ 209554 h 419104"/>
              <a:gd name="connsiteX3" fmla="*/ 890954 w 943365"/>
              <a:gd name="connsiteY3" fmla="*/ 252417 h 419104"/>
              <a:gd name="connsiteX4" fmla="*/ 533767 w 943365"/>
              <a:gd name="connsiteY4" fmla="*/ 419104 h 419104"/>
              <a:gd name="connsiteX5" fmla="*/ 367 w 943365"/>
              <a:gd name="connsiteY5" fmla="*/ 204792 h 419104"/>
              <a:gd name="connsiteX0" fmla="*/ 7 w 946920"/>
              <a:gd name="connsiteY0" fmla="*/ 204792 h 423866"/>
              <a:gd name="connsiteX1" fmla="*/ 457207 w 946920"/>
              <a:gd name="connsiteY1" fmla="*/ 4 h 423866"/>
              <a:gd name="connsiteX2" fmla="*/ 895357 w 946920"/>
              <a:gd name="connsiteY2" fmla="*/ 209554 h 423866"/>
              <a:gd name="connsiteX3" fmla="*/ 890594 w 946920"/>
              <a:gd name="connsiteY3" fmla="*/ 252417 h 423866"/>
              <a:gd name="connsiteX4" fmla="*/ 466732 w 946920"/>
              <a:gd name="connsiteY4" fmla="*/ 423866 h 423866"/>
              <a:gd name="connsiteX5" fmla="*/ 7 w 946920"/>
              <a:gd name="connsiteY5" fmla="*/ 204792 h 423866"/>
              <a:gd name="connsiteX0" fmla="*/ 7 w 946920"/>
              <a:gd name="connsiteY0" fmla="*/ 204792 h 442916"/>
              <a:gd name="connsiteX1" fmla="*/ 457207 w 946920"/>
              <a:gd name="connsiteY1" fmla="*/ 4 h 442916"/>
              <a:gd name="connsiteX2" fmla="*/ 895357 w 946920"/>
              <a:gd name="connsiteY2" fmla="*/ 209554 h 442916"/>
              <a:gd name="connsiteX3" fmla="*/ 890594 w 946920"/>
              <a:gd name="connsiteY3" fmla="*/ 252417 h 442916"/>
              <a:gd name="connsiteX4" fmla="*/ 466732 w 946920"/>
              <a:gd name="connsiteY4" fmla="*/ 442916 h 442916"/>
              <a:gd name="connsiteX5" fmla="*/ 7 w 946920"/>
              <a:gd name="connsiteY5" fmla="*/ 204792 h 442916"/>
              <a:gd name="connsiteX0" fmla="*/ 7 w 946920"/>
              <a:gd name="connsiteY0" fmla="*/ 204792 h 443102"/>
              <a:gd name="connsiteX1" fmla="*/ 457207 w 946920"/>
              <a:gd name="connsiteY1" fmla="*/ 4 h 443102"/>
              <a:gd name="connsiteX2" fmla="*/ 895357 w 946920"/>
              <a:gd name="connsiteY2" fmla="*/ 209554 h 443102"/>
              <a:gd name="connsiteX3" fmla="*/ 890594 w 946920"/>
              <a:gd name="connsiteY3" fmla="*/ 252417 h 443102"/>
              <a:gd name="connsiteX4" fmla="*/ 466732 w 946920"/>
              <a:gd name="connsiteY4" fmla="*/ 442916 h 443102"/>
              <a:gd name="connsiteX5" fmla="*/ 7 w 946920"/>
              <a:gd name="connsiteY5" fmla="*/ 204792 h 443102"/>
              <a:gd name="connsiteX0" fmla="*/ 5 w 956443"/>
              <a:gd name="connsiteY0" fmla="*/ 185837 h 443197"/>
              <a:gd name="connsiteX1" fmla="*/ 466730 w 956443"/>
              <a:gd name="connsiteY1" fmla="*/ 99 h 443197"/>
              <a:gd name="connsiteX2" fmla="*/ 904880 w 956443"/>
              <a:gd name="connsiteY2" fmla="*/ 209649 h 443197"/>
              <a:gd name="connsiteX3" fmla="*/ 900117 w 956443"/>
              <a:gd name="connsiteY3" fmla="*/ 252512 h 443197"/>
              <a:gd name="connsiteX4" fmla="*/ 476255 w 956443"/>
              <a:gd name="connsiteY4" fmla="*/ 443011 h 443197"/>
              <a:gd name="connsiteX5" fmla="*/ 5 w 956443"/>
              <a:gd name="connsiteY5" fmla="*/ 185837 h 443197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2 w 956460"/>
              <a:gd name="connsiteY0" fmla="*/ 185845 h 443205"/>
              <a:gd name="connsiteX1" fmla="*/ 466747 w 956460"/>
              <a:gd name="connsiteY1" fmla="*/ 107 h 443205"/>
              <a:gd name="connsiteX2" fmla="*/ 904897 w 956460"/>
              <a:gd name="connsiteY2" fmla="*/ 209657 h 443205"/>
              <a:gd name="connsiteX3" fmla="*/ 900134 w 956460"/>
              <a:gd name="connsiteY3" fmla="*/ 252520 h 443205"/>
              <a:gd name="connsiteX4" fmla="*/ 476272 w 956460"/>
              <a:gd name="connsiteY4" fmla="*/ 443019 h 443205"/>
              <a:gd name="connsiteX5" fmla="*/ 22 w 956460"/>
              <a:gd name="connsiteY5" fmla="*/ 185845 h 443205"/>
              <a:gd name="connsiteX0" fmla="*/ 24 w 942175"/>
              <a:gd name="connsiteY0" fmla="*/ 228645 h 443142"/>
              <a:gd name="connsiteX1" fmla="*/ 452462 w 942175"/>
              <a:gd name="connsiteY1" fmla="*/ 44 h 443142"/>
              <a:gd name="connsiteX2" fmla="*/ 890612 w 942175"/>
              <a:gd name="connsiteY2" fmla="*/ 209594 h 443142"/>
              <a:gd name="connsiteX3" fmla="*/ 885849 w 942175"/>
              <a:gd name="connsiteY3" fmla="*/ 252457 h 443142"/>
              <a:gd name="connsiteX4" fmla="*/ 461987 w 942175"/>
              <a:gd name="connsiteY4" fmla="*/ 442956 h 443142"/>
              <a:gd name="connsiteX5" fmla="*/ 24 w 942175"/>
              <a:gd name="connsiteY5" fmla="*/ 228645 h 443142"/>
              <a:gd name="connsiteX0" fmla="*/ 22 w 951698"/>
              <a:gd name="connsiteY0" fmla="*/ 204793 h 443102"/>
              <a:gd name="connsiteX1" fmla="*/ 461985 w 951698"/>
              <a:gd name="connsiteY1" fmla="*/ 4 h 443102"/>
              <a:gd name="connsiteX2" fmla="*/ 900135 w 951698"/>
              <a:gd name="connsiteY2" fmla="*/ 209554 h 443102"/>
              <a:gd name="connsiteX3" fmla="*/ 895372 w 951698"/>
              <a:gd name="connsiteY3" fmla="*/ 252417 h 443102"/>
              <a:gd name="connsiteX4" fmla="*/ 471510 w 951698"/>
              <a:gd name="connsiteY4" fmla="*/ 442916 h 443102"/>
              <a:gd name="connsiteX5" fmla="*/ 22 w 951698"/>
              <a:gd name="connsiteY5" fmla="*/ 204793 h 443102"/>
              <a:gd name="connsiteX0" fmla="*/ 23 w 900142"/>
              <a:gd name="connsiteY0" fmla="*/ 204793 h 442918"/>
              <a:gd name="connsiteX1" fmla="*/ 461986 w 900142"/>
              <a:gd name="connsiteY1" fmla="*/ 4 h 442918"/>
              <a:gd name="connsiteX2" fmla="*/ 900136 w 900142"/>
              <a:gd name="connsiteY2" fmla="*/ 209554 h 442918"/>
              <a:gd name="connsiteX3" fmla="*/ 471511 w 900142"/>
              <a:gd name="connsiteY3" fmla="*/ 442916 h 442918"/>
              <a:gd name="connsiteX4" fmla="*/ 23 w 900142"/>
              <a:gd name="connsiteY4" fmla="*/ 204793 h 442918"/>
              <a:gd name="connsiteX0" fmla="*/ 23 w 904904"/>
              <a:gd name="connsiteY0" fmla="*/ 204804 h 442930"/>
              <a:gd name="connsiteX1" fmla="*/ 461986 w 904904"/>
              <a:gd name="connsiteY1" fmla="*/ 15 h 442930"/>
              <a:gd name="connsiteX2" fmla="*/ 904898 w 904904"/>
              <a:gd name="connsiteY2" fmla="*/ 214328 h 442930"/>
              <a:gd name="connsiteX3" fmla="*/ 471511 w 904904"/>
              <a:gd name="connsiteY3" fmla="*/ 442927 h 442930"/>
              <a:gd name="connsiteX4" fmla="*/ 23 w 904904"/>
              <a:gd name="connsiteY4" fmla="*/ 204804 h 442930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4 h 442929"/>
              <a:gd name="connsiteX1" fmla="*/ 461986 w 904904"/>
              <a:gd name="connsiteY1" fmla="*/ 15 h 442929"/>
              <a:gd name="connsiteX2" fmla="*/ 904898 w 904904"/>
              <a:gd name="connsiteY2" fmla="*/ 214328 h 442929"/>
              <a:gd name="connsiteX3" fmla="*/ 471511 w 904904"/>
              <a:gd name="connsiteY3" fmla="*/ 442927 h 442929"/>
              <a:gd name="connsiteX4" fmla="*/ 23 w 904904"/>
              <a:gd name="connsiteY4" fmla="*/ 204804 h 442929"/>
              <a:gd name="connsiteX0" fmla="*/ 23 w 904904"/>
              <a:gd name="connsiteY0" fmla="*/ 204803 h 442928"/>
              <a:gd name="connsiteX1" fmla="*/ 461986 w 904904"/>
              <a:gd name="connsiteY1" fmla="*/ 14 h 442928"/>
              <a:gd name="connsiteX2" fmla="*/ 904898 w 904904"/>
              <a:gd name="connsiteY2" fmla="*/ 214327 h 442928"/>
              <a:gd name="connsiteX3" fmla="*/ 471511 w 904904"/>
              <a:gd name="connsiteY3" fmla="*/ 442926 h 442928"/>
              <a:gd name="connsiteX4" fmla="*/ 23 w 904904"/>
              <a:gd name="connsiteY4" fmla="*/ 204803 h 442928"/>
              <a:gd name="connsiteX0" fmla="*/ 140 w 905021"/>
              <a:gd name="connsiteY0" fmla="*/ 204803 h 442928"/>
              <a:gd name="connsiteX1" fmla="*/ 462103 w 905021"/>
              <a:gd name="connsiteY1" fmla="*/ 14 h 442928"/>
              <a:gd name="connsiteX2" fmla="*/ 905015 w 905021"/>
              <a:gd name="connsiteY2" fmla="*/ 214327 h 442928"/>
              <a:gd name="connsiteX3" fmla="*/ 471628 w 905021"/>
              <a:gd name="connsiteY3" fmla="*/ 442926 h 442928"/>
              <a:gd name="connsiteX4" fmla="*/ 140 w 905021"/>
              <a:gd name="connsiteY4" fmla="*/ 204803 h 442928"/>
              <a:gd name="connsiteX0" fmla="*/ 7 w 904888"/>
              <a:gd name="connsiteY0" fmla="*/ 204800 h 442925"/>
              <a:gd name="connsiteX1" fmla="*/ 461970 w 904888"/>
              <a:gd name="connsiteY1" fmla="*/ 11 h 442925"/>
              <a:gd name="connsiteX2" fmla="*/ 904882 w 904888"/>
              <a:gd name="connsiteY2" fmla="*/ 214324 h 442925"/>
              <a:gd name="connsiteX3" fmla="*/ 471495 w 904888"/>
              <a:gd name="connsiteY3" fmla="*/ 442923 h 442925"/>
              <a:gd name="connsiteX4" fmla="*/ 7 w 904888"/>
              <a:gd name="connsiteY4" fmla="*/ 204800 h 442925"/>
              <a:gd name="connsiteX0" fmla="*/ 7 w 866788"/>
              <a:gd name="connsiteY0" fmla="*/ 204800 h 442925"/>
              <a:gd name="connsiteX1" fmla="*/ 423870 w 866788"/>
              <a:gd name="connsiteY1" fmla="*/ 11 h 442925"/>
              <a:gd name="connsiteX2" fmla="*/ 866782 w 866788"/>
              <a:gd name="connsiteY2" fmla="*/ 214324 h 442925"/>
              <a:gd name="connsiteX3" fmla="*/ 433395 w 866788"/>
              <a:gd name="connsiteY3" fmla="*/ 442923 h 442925"/>
              <a:gd name="connsiteX4" fmla="*/ 7 w 866788"/>
              <a:gd name="connsiteY4" fmla="*/ 204800 h 442925"/>
              <a:gd name="connsiteX0" fmla="*/ 7 w 866788"/>
              <a:gd name="connsiteY0" fmla="*/ 227031 h 442931"/>
              <a:gd name="connsiteX1" fmla="*/ 423870 w 866788"/>
              <a:gd name="connsiteY1" fmla="*/ 17 h 442931"/>
              <a:gd name="connsiteX2" fmla="*/ 866782 w 866788"/>
              <a:gd name="connsiteY2" fmla="*/ 214330 h 442931"/>
              <a:gd name="connsiteX3" fmla="*/ 433395 w 866788"/>
              <a:gd name="connsiteY3" fmla="*/ 442929 h 442931"/>
              <a:gd name="connsiteX4" fmla="*/ 7 w 866788"/>
              <a:gd name="connsiteY4" fmla="*/ 227031 h 442931"/>
              <a:gd name="connsiteX0" fmla="*/ 7 w 866788"/>
              <a:gd name="connsiteY0" fmla="*/ 227014 h 442914"/>
              <a:gd name="connsiteX1" fmla="*/ 423870 w 866788"/>
              <a:gd name="connsiteY1" fmla="*/ 0 h 442914"/>
              <a:gd name="connsiteX2" fmla="*/ 866782 w 866788"/>
              <a:gd name="connsiteY2" fmla="*/ 227013 h 442914"/>
              <a:gd name="connsiteX3" fmla="*/ 433395 w 866788"/>
              <a:gd name="connsiteY3" fmla="*/ 442912 h 442914"/>
              <a:gd name="connsiteX4" fmla="*/ 7 w 866788"/>
              <a:gd name="connsiteY4" fmla="*/ 227014 h 4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88" h="442914">
                <a:moveTo>
                  <a:pt x="7" y="227014"/>
                </a:moveTo>
                <a:cubicBezTo>
                  <a:pt x="-1582" y="191295"/>
                  <a:pt x="279408" y="0"/>
                  <a:pt x="423870" y="0"/>
                </a:cubicBezTo>
                <a:cubicBezTo>
                  <a:pt x="568332" y="0"/>
                  <a:pt x="865195" y="205581"/>
                  <a:pt x="866782" y="227013"/>
                </a:cubicBezTo>
                <a:cubicBezTo>
                  <a:pt x="868369" y="248445"/>
                  <a:pt x="583414" y="443705"/>
                  <a:pt x="433395" y="442912"/>
                </a:cubicBezTo>
                <a:cubicBezTo>
                  <a:pt x="283376" y="442119"/>
                  <a:pt x="1596" y="262733"/>
                  <a:pt x="7" y="227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03" name="Oval 302"/>
          <p:cNvSpPr/>
          <p:nvPr/>
        </p:nvSpPr>
        <p:spPr>
          <a:xfrm>
            <a:off x="5358790" y="3644900"/>
            <a:ext cx="406400" cy="420914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chilly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04" name="Oval 303"/>
          <p:cNvSpPr/>
          <p:nvPr/>
        </p:nvSpPr>
        <p:spPr>
          <a:xfrm>
            <a:off x="5506882" y="3803650"/>
            <a:ext cx="109537" cy="10477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305" name="Conexão reta 304"/>
          <p:cNvCxnSpPr>
            <a:stCxn id="281" idx="2"/>
            <a:endCxn id="291" idx="0"/>
          </p:cNvCxnSpPr>
          <p:nvPr/>
        </p:nvCxnSpPr>
        <p:spPr>
          <a:xfrm>
            <a:off x="6838044" y="3136927"/>
            <a:ext cx="1085946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Conexão reta 305"/>
          <p:cNvCxnSpPr>
            <a:stCxn id="281" idx="2"/>
            <a:endCxn id="286" idx="0"/>
          </p:cNvCxnSpPr>
          <p:nvPr/>
        </p:nvCxnSpPr>
        <p:spPr>
          <a:xfrm>
            <a:off x="6838044" y="3136927"/>
            <a:ext cx="11526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Conexão reta 306"/>
          <p:cNvCxnSpPr>
            <a:stCxn id="275" idx="2"/>
            <a:endCxn id="295" idx="0"/>
          </p:cNvCxnSpPr>
          <p:nvPr/>
        </p:nvCxnSpPr>
        <p:spPr>
          <a:xfrm flipH="1">
            <a:off x="4277079" y="3136927"/>
            <a:ext cx="1081002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exão reta 307"/>
          <p:cNvCxnSpPr>
            <a:stCxn id="280" idx="2"/>
            <a:endCxn id="301" idx="0"/>
          </p:cNvCxnSpPr>
          <p:nvPr/>
        </p:nvCxnSpPr>
        <p:spPr>
          <a:xfrm flipH="1">
            <a:off x="5779742" y="3136927"/>
            <a:ext cx="643770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exão reta 308"/>
          <p:cNvCxnSpPr>
            <a:stCxn id="280" idx="2"/>
            <a:endCxn id="296" idx="0"/>
          </p:cNvCxnSpPr>
          <p:nvPr/>
        </p:nvCxnSpPr>
        <p:spPr>
          <a:xfrm flipH="1">
            <a:off x="4705322" y="3136927"/>
            <a:ext cx="1718190" cy="331715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exão reta 309"/>
          <p:cNvCxnSpPr>
            <a:stCxn id="275" idx="2"/>
            <a:endCxn id="300" idx="0"/>
          </p:cNvCxnSpPr>
          <p:nvPr/>
        </p:nvCxnSpPr>
        <p:spPr>
          <a:xfrm flipH="1">
            <a:off x="5351499" y="3136927"/>
            <a:ext cx="6582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exão reta 310"/>
          <p:cNvCxnSpPr>
            <a:stCxn id="276" idx="2"/>
            <a:endCxn id="285" idx="0"/>
          </p:cNvCxnSpPr>
          <p:nvPr/>
        </p:nvCxnSpPr>
        <p:spPr>
          <a:xfrm>
            <a:off x="5787853" y="3136927"/>
            <a:ext cx="633474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exão reta 311"/>
          <p:cNvCxnSpPr>
            <a:stCxn id="276" idx="2"/>
            <a:endCxn id="290" idx="0"/>
          </p:cNvCxnSpPr>
          <p:nvPr/>
        </p:nvCxnSpPr>
        <p:spPr>
          <a:xfrm>
            <a:off x="5787853" y="3136927"/>
            <a:ext cx="1707894" cy="331715"/>
          </a:xfrm>
          <a:prstGeom prst="line">
            <a:avLst/>
          </a:prstGeom>
          <a:ln w="28575">
            <a:solidFill>
              <a:srgbClr val="255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Retângulo 317"/>
          <p:cNvSpPr/>
          <p:nvPr/>
        </p:nvSpPr>
        <p:spPr>
          <a:xfrm>
            <a:off x="7503038" y="1319732"/>
            <a:ext cx="1994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tx2">
                    <a:lumMod val="50000"/>
                  </a:schemeClr>
                </a:solidFill>
              </a:rPr>
              <a:t>Portador de dois genes para olhos castanhos</a:t>
            </a:r>
          </a:p>
        </p:txBody>
      </p:sp>
      <p:sp>
        <p:nvSpPr>
          <p:cNvPr id="319" name="Retângulo 318"/>
          <p:cNvSpPr/>
          <p:nvPr/>
        </p:nvSpPr>
        <p:spPr>
          <a:xfrm>
            <a:off x="2788870" y="1319732"/>
            <a:ext cx="2129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dirty="0">
                <a:solidFill>
                  <a:schemeClr val="tx2">
                    <a:lumMod val="50000"/>
                  </a:schemeClr>
                </a:solidFill>
              </a:rPr>
              <a:t>Portador de dois genes para olhos azuis</a:t>
            </a:r>
          </a:p>
        </p:txBody>
      </p:sp>
    </p:spTree>
    <p:extLst>
      <p:ext uri="{BB962C8B-B14F-4D97-AF65-F5344CB8AC3E}">
        <p14:creationId xmlns:p14="http://schemas.microsoft.com/office/powerpoint/2010/main" val="22172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écnicas de Bioquímica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écnicas de Bioquímica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écnicas de Bioquímica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2211</Words>
  <Application>Microsoft Office PowerPoint</Application>
  <PresentationFormat>Ecrã Panorâmico</PresentationFormat>
  <Paragraphs>473</Paragraphs>
  <Slides>48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dos diapositivos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Tema do Office</vt:lpstr>
      <vt:lpstr>1_Tema do Office</vt:lpstr>
      <vt:lpstr>2_Tema do Office</vt:lpstr>
      <vt:lpstr>Modelo de apresentação 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Baila Antunes</dc:creator>
  <cp:lastModifiedBy>Pedro Baila Antunes</cp:lastModifiedBy>
  <cp:revision>108</cp:revision>
  <dcterms:created xsi:type="dcterms:W3CDTF">2016-09-12T14:36:10Z</dcterms:created>
  <dcterms:modified xsi:type="dcterms:W3CDTF">2016-10-10T16:35:54Z</dcterms:modified>
</cp:coreProperties>
</file>